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89" r:id="rId2"/>
    <p:sldId id="390" r:id="rId3"/>
    <p:sldId id="391" r:id="rId4"/>
    <p:sldId id="392" r:id="rId5"/>
    <p:sldId id="393" r:id="rId6"/>
    <p:sldId id="394" r:id="rId7"/>
    <p:sldId id="344" r:id="rId8"/>
    <p:sldId id="374" r:id="rId9"/>
    <p:sldId id="375" r:id="rId10"/>
    <p:sldId id="376" r:id="rId11"/>
    <p:sldId id="378" r:id="rId12"/>
    <p:sldId id="348" r:id="rId13"/>
    <p:sldId id="382" r:id="rId14"/>
    <p:sldId id="388" r:id="rId15"/>
    <p:sldId id="395" r:id="rId16"/>
    <p:sldId id="367" r:id="rId17"/>
  </p:sldIdLst>
  <p:sldSz cx="9144000" cy="6858000" type="screen4x3"/>
  <p:notesSz cx="6858000" cy="9144000"/>
  <p:embeddedFontLst>
    <p:embeddedFont>
      <p:font typeface="GulimChe" panose="020B0609000101010101" pitchFamily="49" charset="-127"/>
      <p:regular r:id="rId20"/>
    </p:embeddedFont>
    <p:embeddedFont>
      <p:font typeface="Malgun Gothic" panose="020B0503020000020004" pitchFamily="34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stellar" panose="020A0402060406010301" pitchFamily="18" charset="0"/>
      <p:regular r:id="rId29"/>
    </p:embeddedFont>
    <p:embeddedFont>
      <p:font typeface="Gisha" panose="020B0502040204020203" pitchFamily="34" charset="-79"/>
      <p:regular r:id="rId30"/>
      <p:bold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4D4"/>
    <a:srgbClr val="4B494E"/>
    <a:srgbClr val="2E3435"/>
    <a:srgbClr val="6E6764"/>
    <a:srgbClr val="606060"/>
    <a:srgbClr val="3085FF"/>
    <a:srgbClr val="338AFF"/>
    <a:srgbClr val="5FA4D8"/>
    <a:srgbClr val="828F93"/>
    <a:srgbClr val="82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7" autoAdjust="0"/>
    <p:restoredTop sz="66264" autoAdjust="0"/>
  </p:normalViewPr>
  <p:slideViewPr>
    <p:cSldViewPr>
      <p:cViewPr varScale="1">
        <p:scale>
          <a:sx n="66" d="100"/>
          <a:sy n="66" d="100"/>
        </p:scale>
        <p:origin x="2408" y="43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rmo\Downloads\&#1502;&#1505;&#1508;&#1512;&#1497;&#1501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Frames Labeling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2.1180419819269505E-3"/>
                  <c:y val="2.276316772293628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78C4649-9EFF-4A74-AD4C-12EDF44F6BBE}" type="VALUE">
                      <a: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pPr>
                        <a:def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defRPr>
                      </a:pPr>
                      <a:t>[VALUE]</a:t>
                    </a:fld>
                    <a:endParaRPr lang="he-IL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e-I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A4B-4739-88AD-AB06C3BF0CFB}"/>
                </c:ext>
              </c:extLst>
            </c:dLbl>
            <c:dLbl>
              <c:idx val="1"/>
              <c:layout>
                <c:manualLayout>
                  <c:x val="0"/>
                  <c:y val="3.0642668092958125E-2"/>
                </c:manualLayout>
              </c:layout>
              <c:tx>
                <c:rich>
                  <a:bodyPr/>
                  <a:lstStyle/>
                  <a:p>
                    <a:fld id="{0DF2E60A-269E-49DE-9E3A-6C07915FE3DD}" type="VALUE">
                      <a: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pPr/>
                      <a:t>[VALUE]</a:t>
                    </a:fld>
                    <a:endParaRPr lang="he-IL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A4B-4739-88AD-AB06C3BF0CFB}"/>
                </c:ext>
              </c:extLst>
            </c:dLbl>
            <c:dLbl>
              <c:idx val="2"/>
              <c:layout>
                <c:manualLayout>
                  <c:x val="2.118041981926931E-3"/>
                  <c:y val="2.474241710205853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976407E-FA85-48CE-8762-B74E98A659D0}" type="VALUE">
                      <a: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pPr>
                        <a:def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defRPr>
                      </a:pPr>
                      <a:t>[VALUE]</a:t>
                    </a:fld>
                    <a:endParaRPr lang="he-IL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e-I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7A4B-4739-88AD-AB06C3BF0CFB}"/>
                </c:ext>
              </c:extLst>
            </c:dLbl>
            <c:dLbl>
              <c:idx val="3"/>
              <c:layout>
                <c:manualLayout>
                  <c:x val="-4.236083963853862E-3"/>
                  <c:y val="3.082175446448525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7B79EDB-865E-4D32-A658-8D919DFBB8C7}" type="VALUE">
                      <a:rPr lang="en-US" sz="1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pPr>
                        <a:defRPr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defRPr>
                      </a:pPr>
                      <a:t>[VALUE]</a:t>
                    </a:fld>
                    <a:endParaRPr lang="he-IL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e-I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A4B-4739-88AD-AB06C3BF0CFB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Sheet1!$A$1:$A$4</c:f>
              <c:strCache>
                <c:ptCount val="4"/>
                <c:pt idx="0">
                  <c:v>Neutaral</c:v>
                </c:pt>
                <c:pt idx="1">
                  <c:v>Positive</c:v>
                </c:pt>
                <c:pt idx="2">
                  <c:v>Negative</c:v>
                </c:pt>
                <c:pt idx="3">
                  <c:v>Looking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5731</c:v>
                </c:pt>
                <c:pt idx="1">
                  <c:v>451</c:v>
                </c:pt>
                <c:pt idx="2">
                  <c:v>393</c:v>
                </c:pt>
                <c:pt idx="3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4B-4739-88AD-AB06C3BF0CF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89574912"/>
        <c:axId val="1489583232"/>
      </c:barChart>
      <c:catAx>
        <c:axId val="148957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489583232"/>
        <c:crosses val="autoZero"/>
        <c:auto val="1"/>
        <c:lblAlgn val="ctr"/>
        <c:lblOffset val="100"/>
        <c:noMultiLvlLbl val="0"/>
      </c:catAx>
      <c:valAx>
        <c:axId val="148958323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8957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28575" cap="flat" cmpd="sng" algn="ctr">
      <a:solidFill>
        <a:schemeClr val="tx1">
          <a:lumMod val="75000"/>
          <a:lumOff val="25000"/>
        </a:schemeClr>
      </a:solidFill>
      <a:round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1" i="0" u="none" strike="noStrike" kern="1200" baseline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u="none" strike="noStrike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Age Distribution</a:t>
            </a:r>
          </a:p>
        </c:rich>
      </c:tx>
      <c:layout>
        <c:manualLayout>
          <c:xMode val="edge"/>
          <c:yMode val="edge"/>
          <c:x val="0.33242433156879286"/>
          <c:y val="2.66008674636311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1" i="0" u="none" strike="noStrike" kern="1200" baseline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3.1154398702264302E-2"/>
          <c:y val="0.15938052084165469"/>
          <c:w val="0.93769120259547134"/>
          <c:h val="0.651438975913438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Sheet9!$Q$9</c:f>
              <c:strCache>
                <c:ptCount val="1"/>
                <c:pt idx="0">
                  <c:v>0-19</c:v>
                </c:pt>
              </c:strCache>
            </c:strRef>
          </c:tx>
          <c:spPr>
            <a:solidFill>
              <a:schemeClr val="accent1">
                <a:shade val="5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3.4216137431124414E-3"/>
                  <c:y val="9.570219863251198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5C0-4A62-9282-B48F4FCE91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Sheet9!$R$9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C0-4A62-9282-B48F4FCE91A9}"/>
            </c:ext>
          </c:extLst>
        </c:ser>
        <c:ser>
          <c:idx val="1"/>
          <c:order val="1"/>
          <c:tx>
            <c:strRef>
              <c:f>Sheet9!$Q$10</c:f>
              <c:strCache>
                <c:ptCount val="1"/>
                <c:pt idx="0">
                  <c:v>20-29</c:v>
                </c:pt>
              </c:strCache>
            </c:strRef>
          </c:tx>
          <c:spPr>
            <a:solidFill>
              <a:schemeClr val="accent1">
                <a:shade val="7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Sheet9!$R$10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C0-4A62-9282-B48F4FCE91A9}"/>
            </c:ext>
          </c:extLst>
        </c:ser>
        <c:ser>
          <c:idx val="2"/>
          <c:order val="2"/>
          <c:tx>
            <c:strRef>
              <c:f>Sheet9!$Q$11</c:f>
              <c:strCache>
                <c:ptCount val="1"/>
                <c:pt idx="0">
                  <c:v>30-39</c:v>
                </c:pt>
              </c:strCache>
            </c:strRef>
          </c:tx>
          <c:spPr>
            <a:solidFill>
              <a:schemeClr val="accent1">
                <a:shade val="9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Sheet9!$R$11</c:f>
              <c:numCache>
                <c:formatCode>General</c:formatCode>
                <c:ptCount val="1"/>
                <c:pt idx="0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C0-4A62-9282-B48F4FCE91A9}"/>
            </c:ext>
          </c:extLst>
        </c:ser>
        <c:ser>
          <c:idx val="3"/>
          <c:order val="3"/>
          <c:tx>
            <c:strRef>
              <c:f>Sheet9!$Q$12</c:f>
              <c:strCache>
                <c:ptCount val="1"/>
                <c:pt idx="0">
                  <c:v>40-49</c:v>
                </c:pt>
              </c:strCache>
            </c:strRef>
          </c:tx>
          <c:spPr>
            <a:solidFill>
              <a:schemeClr val="accent1">
                <a:tint val="9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Sheet9!$R$12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C0-4A62-9282-B48F4FCE91A9}"/>
            </c:ext>
          </c:extLst>
        </c:ser>
        <c:ser>
          <c:idx val="4"/>
          <c:order val="4"/>
          <c:tx>
            <c:strRef>
              <c:f>Sheet9!$Q$13</c:f>
              <c:strCache>
                <c:ptCount val="1"/>
                <c:pt idx="0">
                  <c:v>50-64</c:v>
                </c:pt>
              </c:strCache>
            </c:strRef>
          </c:tx>
          <c:spPr>
            <a:solidFill>
              <a:schemeClr val="accent1">
                <a:tint val="7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Sheet9!$R$13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5C0-4A62-9282-B48F4FCE91A9}"/>
            </c:ext>
          </c:extLst>
        </c:ser>
        <c:ser>
          <c:idx val="5"/>
          <c:order val="5"/>
          <c:tx>
            <c:strRef>
              <c:f>Sheet9!$Q$14</c:f>
              <c:strCache>
                <c:ptCount val="1"/>
                <c:pt idx="0">
                  <c:v>65-80</c:v>
                </c:pt>
              </c:strCache>
            </c:strRef>
          </c:tx>
          <c:spPr>
            <a:solidFill>
              <a:schemeClr val="accent1">
                <a:tint val="50000"/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9.883181941623492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5C0-4A62-9282-B48F4FCE91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Sheet9!$R$14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5C0-4A62-9282-B48F4FCE91A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43834056"/>
        <c:axId val="743838648"/>
      </c:barChart>
      <c:catAx>
        <c:axId val="743834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43838648"/>
        <c:crosses val="autoZero"/>
        <c:auto val="1"/>
        <c:lblAlgn val="ctr"/>
        <c:lblOffset val="100"/>
        <c:noMultiLvlLbl val="0"/>
      </c:catAx>
      <c:valAx>
        <c:axId val="74383864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43834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8959669582878913E-2"/>
          <c:y val="0.8638264424469686"/>
          <c:w val="0.8595963906983729"/>
          <c:h val="0.1052997935671555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50800" dist="38100" dir="8100000" sx="101000" sy="101000" algn="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1" i="0" u="none" strike="noStrike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u="none" strike="noStrike" kern="1200" baseline="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n-cs"/>
              </a:rPr>
              <a:t>People’s reaction</a:t>
            </a:r>
          </a:p>
        </c:rich>
      </c:tx>
      <c:layout>
        <c:manualLayout>
          <c:xMode val="edge"/>
          <c:yMode val="edge"/>
          <c:x val="0.32449507458381144"/>
          <c:y val="1.11597864951197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1" i="0" u="none" strike="noStrike" kern="1200" baseline="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>
        <c:manualLayout>
          <c:layoutTarget val="inner"/>
          <c:xMode val="edge"/>
          <c:yMode val="edge"/>
          <c:x val="3.0555568532925438E-2"/>
          <c:y val="0.10624764572081379"/>
          <c:w val="0.93888888888888888"/>
          <c:h val="0.7697755548948765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3.2815045103893117E-3"/>
                  <c:y val="1.994109067490017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e-I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9230257228611828E-2"/>
                      <c:h val="6.594541931201351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8669-4E0D-9CB3-02D8C8F425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Sheet1!$G$18:$G$23</c:f>
              <c:strCache>
                <c:ptCount val="6"/>
                <c:pt idx="0">
                  <c:v>Fear</c:v>
                </c:pt>
                <c:pt idx="1">
                  <c:v>Anger</c:v>
                </c:pt>
                <c:pt idx="2">
                  <c:v>Joy</c:v>
                </c:pt>
                <c:pt idx="3">
                  <c:v>Sadness</c:v>
                </c:pt>
                <c:pt idx="4">
                  <c:v>Disgust</c:v>
                </c:pt>
                <c:pt idx="5">
                  <c:v>Surprise</c:v>
                </c:pt>
              </c:strCache>
            </c:strRef>
          </c:cat>
          <c:val>
            <c:numRef>
              <c:f>Sheet1!$H$18:$H$23</c:f>
              <c:numCache>
                <c:formatCode>General</c:formatCode>
                <c:ptCount val="6"/>
                <c:pt idx="0">
                  <c:v>2</c:v>
                </c:pt>
                <c:pt idx="1">
                  <c:v>15</c:v>
                </c:pt>
                <c:pt idx="2">
                  <c:v>8</c:v>
                </c:pt>
                <c:pt idx="3">
                  <c:v>1</c:v>
                </c:pt>
                <c:pt idx="4">
                  <c:v>0</c:v>
                </c:pt>
                <c:pt idx="5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69-4E0D-9CB3-02D8C8F4252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4256144"/>
        <c:axId val="174251568"/>
      </c:barChart>
      <c:catAx>
        <c:axId val="174256144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74251568"/>
        <c:crosses val="autoZero"/>
        <c:auto val="1"/>
        <c:lblAlgn val="ctr"/>
        <c:lblOffset val="100"/>
        <c:noMultiLvlLbl val="0"/>
      </c:catAx>
      <c:valAx>
        <c:axId val="174251568"/>
        <c:scaling>
          <c:orientation val="minMax"/>
        </c:scaling>
        <c:delete val="1"/>
        <c:axPos val="r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74256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50800" dist="38100" dir="8100000" sx="101000" sy="101000" algn="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96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88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16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he-IL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37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927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719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49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65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718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13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977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626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950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5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004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94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148C-2942-4EF0-B3C8-73F26F2341CD}" type="datetime1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 hasCustomPrompt="1"/>
          </p:nvPr>
        </p:nvSpPr>
        <p:spPr>
          <a:xfrm>
            <a:off x="3635896" y="4077072"/>
            <a:ext cx="5338936" cy="201622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6E676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1A63-7BDA-4384-A7F3-A7BDF4514747}" type="datetime1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6AEF6-76E5-40A6-A063-460EE4F1F4FF}" type="datetime1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174" y="70025"/>
            <a:ext cx="842493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A6087-25B2-4C80-83C9-37FB7179AED3}" type="datetime1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92174" y="1202267"/>
            <a:ext cx="8640960" cy="4878213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F5498DD7-A1E1-49DE-B708-33DE355731A6}" type="datetime1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92174" y="70025"/>
            <a:ext cx="842493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6E676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192174" y="1202267"/>
            <a:ext cx="8640960" cy="4878213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rgbClr val="6E6764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2CAF7-9965-4815-8E45-6745A5E4CC53}" type="datetime1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4427984" y="2950740"/>
            <a:ext cx="4176464" cy="2566492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1842785-751B-41E3-A608-8BE481649FD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16081" y="1309036"/>
            <a:ext cx="5191067" cy="5032620"/>
          </a:xfrm>
          <a:custGeom>
            <a:avLst/>
            <a:gdLst>
              <a:gd name="connsiteX0" fmla="*/ 5771583 w 6921422"/>
              <a:gd name="connsiteY0" fmla="*/ 2239635 h 5032620"/>
              <a:gd name="connsiteX1" fmla="*/ 6921422 w 6921422"/>
              <a:gd name="connsiteY1" fmla="*/ 3882781 h 5032620"/>
              <a:gd name="connsiteX2" fmla="*/ 5278276 w 6921422"/>
              <a:gd name="connsiteY2" fmla="*/ 5032620 h 5032620"/>
              <a:gd name="connsiteX3" fmla="*/ 4128437 w 6921422"/>
              <a:gd name="connsiteY3" fmla="*/ 3389474 h 5032620"/>
              <a:gd name="connsiteX4" fmla="*/ 2856046 w 6921422"/>
              <a:gd name="connsiteY4" fmla="*/ 1717648 h 5032620"/>
              <a:gd name="connsiteX5" fmla="*/ 4005885 w 6921422"/>
              <a:gd name="connsiteY5" fmla="*/ 3360794 h 5032620"/>
              <a:gd name="connsiteX6" fmla="*/ 2362739 w 6921422"/>
              <a:gd name="connsiteY6" fmla="*/ 4510633 h 5032620"/>
              <a:gd name="connsiteX7" fmla="*/ 1212900 w 6921422"/>
              <a:gd name="connsiteY7" fmla="*/ 2867486 h 5032620"/>
              <a:gd name="connsiteX8" fmla="*/ 4558683 w 6921422"/>
              <a:gd name="connsiteY8" fmla="*/ 521989 h 5032620"/>
              <a:gd name="connsiteX9" fmla="*/ 5708522 w 6921422"/>
              <a:gd name="connsiteY9" fmla="*/ 2165135 h 5032620"/>
              <a:gd name="connsiteX10" fmla="*/ 4065376 w 6921422"/>
              <a:gd name="connsiteY10" fmla="*/ 3314974 h 5032620"/>
              <a:gd name="connsiteX11" fmla="*/ 2915537 w 6921422"/>
              <a:gd name="connsiteY11" fmla="*/ 1671827 h 5032620"/>
              <a:gd name="connsiteX12" fmla="*/ 1643146 w 6921422"/>
              <a:gd name="connsiteY12" fmla="*/ 0 h 5032620"/>
              <a:gd name="connsiteX13" fmla="*/ 2792985 w 6921422"/>
              <a:gd name="connsiteY13" fmla="*/ 1643146 h 5032620"/>
              <a:gd name="connsiteX14" fmla="*/ 1149839 w 6921422"/>
              <a:gd name="connsiteY14" fmla="*/ 2792985 h 5032620"/>
              <a:gd name="connsiteX15" fmla="*/ 0 w 6921422"/>
              <a:gd name="connsiteY15" fmla="*/ 1149839 h 503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21422" h="5032620">
                <a:moveTo>
                  <a:pt x="5771583" y="2239635"/>
                </a:moveTo>
                <a:lnTo>
                  <a:pt x="6921422" y="3882781"/>
                </a:lnTo>
                <a:lnTo>
                  <a:pt x="5278276" y="5032620"/>
                </a:lnTo>
                <a:lnTo>
                  <a:pt x="4128437" y="3389474"/>
                </a:lnTo>
                <a:close/>
                <a:moveTo>
                  <a:pt x="2856046" y="1717648"/>
                </a:moveTo>
                <a:lnTo>
                  <a:pt x="4005885" y="3360794"/>
                </a:lnTo>
                <a:lnTo>
                  <a:pt x="2362739" y="4510633"/>
                </a:lnTo>
                <a:lnTo>
                  <a:pt x="1212900" y="2867486"/>
                </a:lnTo>
                <a:close/>
                <a:moveTo>
                  <a:pt x="4558683" y="521989"/>
                </a:moveTo>
                <a:lnTo>
                  <a:pt x="5708522" y="2165135"/>
                </a:lnTo>
                <a:lnTo>
                  <a:pt x="4065376" y="3314974"/>
                </a:lnTo>
                <a:lnTo>
                  <a:pt x="2915537" y="1671827"/>
                </a:lnTo>
                <a:close/>
                <a:moveTo>
                  <a:pt x="1643146" y="0"/>
                </a:moveTo>
                <a:lnTo>
                  <a:pt x="2792985" y="1643146"/>
                </a:lnTo>
                <a:lnTo>
                  <a:pt x="1149839" y="2792985"/>
                </a:lnTo>
                <a:lnTo>
                  <a:pt x="0" y="11498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EED1AAA-DC89-4342-90C9-D34A1F30F5FF}"/>
              </a:ext>
            </a:extLst>
          </p:cNvPr>
          <p:cNvSpPr/>
          <p:nvPr userDrawn="1"/>
        </p:nvSpPr>
        <p:spPr>
          <a:xfrm>
            <a:off x="1" y="2475387"/>
            <a:ext cx="2031035" cy="3335839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CF6006-953F-4565-9D28-7D37F857281E}"/>
              </a:ext>
            </a:extLst>
          </p:cNvPr>
          <p:cNvSpPr/>
          <p:nvPr userDrawn="1"/>
        </p:nvSpPr>
        <p:spPr>
          <a:xfrm>
            <a:off x="3778336" y="1819636"/>
            <a:ext cx="5365664" cy="3335839"/>
          </a:xfrm>
          <a:custGeom>
            <a:avLst/>
            <a:gdLst>
              <a:gd name="connsiteX0" fmla="*/ 0 w 7154218"/>
              <a:gd name="connsiteY0" fmla="*/ 0 h 3335839"/>
              <a:gd name="connsiteX1" fmla="*/ 7154218 w 7154218"/>
              <a:gd name="connsiteY1" fmla="*/ 0 h 3335839"/>
              <a:gd name="connsiteX2" fmla="*/ 7154218 w 7154218"/>
              <a:gd name="connsiteY2" fmla="*/ 3335839 h 3335839"/>
              <a:gd name="connsiteX3" fmla="*/ 2360312 w 7154218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218" h="3335839">
                <a:moveTo>
                  <a:pt x="0" y="0"/>
                </a:moveTo>
                <a:lnTo>
                  <a:pt x="7154218" y="0"/>
                </a:lnTo>
                <a:lnTo>
                  <a:pt x="7154218" y="3335839"/>
                </a:lnTo>
                <a:lnTo>
                  <a:pt x="2360312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6264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8AE12-8B80-4089-AE90-437DBA36C4C1}" type="datetime1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9" r:id="rId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25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.xml"/><Relationship Id="rId5" Type="http://schemas.openxmlformats.org/officeDocument/2006/relationships/image" Target="../media/image9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6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.xml"/><Relationship Id="rId5" Type="http://schemas.openxmlformats.org/officeDocument/2006/relationships/image" Target="../media/image25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svg"/><Relationship Id="rId4" Type="http://schemas.microsoft.com/office/2007/relationships/hdphoto" Target="../media/hdphoto6.wdp"/><Relationship Id="rId9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25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5.jpe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25.jpeg"/><Relationship Id="rId7" Type="http://schemas.openxmlformats.org/officeDocument/2006/relationships/image" Target="../media/image36.svg"/><Relationship Id="rId12" Type="http://schemas.microsoft.com/office/2007/relationships/hdphoto" Target="../media/hdphoto4.wdp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microsoft.com/office/2007/relationships/hdphoto" Target="../media/hdphoto1.wdp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38.png"/><Relationship Id="rId1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25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6">
            <a:extLst>
              <a:ext uri="{FF2B5EF4-FFF2-40B4-BE49-F238E27FC236}">
                <a16:creationId xmlns:a16="http://schemas.microsoft.com/office/drawing/2014/main" id="{E75D1122-1603-4790-8EFB-19B4DB0346DC}"/>
              </a:ext>
            </a:extLst>
          </p:cNvPr>
          <p:cNvSpPr txBox="1">
            <a:spLocks/>
          </p:cNvSpPr>
          <p:nvPr/>
        </p:nvSpPr>
        <p:spPr>
          <a:xfrm>
            <a:off x="3870443" y="0"/>
            <a:ext cx="5365514" cy="156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6E676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n-US" sz="5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D</a:t>
            </a:r>
            <a:r>
              <a:rPr lang="en-US" sz="5800" i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a</a:t>
            </a:r>
            <a:r>
              <a:rPr lang="en-US" sz="5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t</a:t>
            </a:r>
            <a:r>
              <a:rPr lang="en-US" sz="5800" i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aset </a:t>
            </a:r>
            <a:r>
              <a:rPr lang="en-US" sz="5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o</a:t>
            </a:r>
            <a:r>
              <a:rPr lang="en-US" sz="5800" i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f </a:t>
            </a:r>
            <a:r>
              <a:rPr lang="en-US" sz="5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D</a:t>
            </a:r>
            <a:r>
              <a:rPr lang="en-US" sz="5800" i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rone </a:t>
            </a:r>
            <a:r>
              <a:rPr lang="en-US" sz="5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E</a:t>
            </a:r>
            <a:r>
              <a:rPr lang="en-US" sz="5800" i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ncount</a:t>
            </a:r>
            <a:r>
              <a:rPr lang="en-US" sz="5800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e</a:t>
            </a:r>
            <a:r>
              <a:rPr lang="en-US" sz="5800" i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Guttman Kav-Light" panose="02010401010101010101" pitchFamily="2" charset="-79"/>
              </a:rPr>
              <a:t>rs</a:t>
            </a:r>
            <a:endParaRPr lang="en-US" sz="5800" i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תיבת טקסט 32">
            <a:extLst>
              <a:ext uri="{FF2B5EF4-FFF2-40B4-BE49-F238E27FC236}">
                <a16:creationId xmlns:a16="http://schemas.microsoft.com/office/drawing/2014/main" id="{B13548CA-D632-4872-B49C-6A762C9E06DB}"/>
              </a:ext>
            </a:extLst>
          </p:cNvPr>
          <p:cNvSpPr txBox="1"/>
          <p:nvPr/>
        </p:nvSpPr>
        <p:spPr>
          <a:xfrm>
            <a:off x="5615608" y="4919876"/>
            <a:ext cx="35283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Project Presentation</a:t>
            </a:r>
          </a:p>
          <a:p>
            <a:pPr algn="l"/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Date: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17.06.2021</a:t>
            </a:r>
          </a:p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members: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Jonathan Lahat, Alon Karmona, Roy Yogev</a:t>
            </a:r>
          </a:p>
          <a:p>
            <a:r>
              <a:rPr lang="en-US" sz="20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Academic supervision: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Jessica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Cauchard</a:t>
            </a:r>
            <a:endParaRPr lang="he-IL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AAB171E-FD95-4F33-AB3C-29A8468A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3" name="Picture 2" descr="A picture containing map&#10;&#10;Description automatically generated">
            <a:extLst>
              <a:ext uri="{FF2B5EF4-FFF2-40B4-BE49-F238E27FC236}">
                <a16:creationId xmlns:a16="http://schemas.microsoft.com/office/drawing/2014/main" id="{480D7BE3-1763-465E-917A-3A6E3A2056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6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4" b="9912"/>
          <a:stretch/>
        </p:blipFill>
        <p:spPr>
          <a:xfrm>
            <a:off x="-3862538" y="0"/>
            <a:ext cx="6994378" cy="6858000"/>
          </a:xfrm>
          <a:prstGeom prst="parallelogram">
            <a:avLst>
              <a:gd name="adj" fmla="val 47323"/>
            </a:avLst>
          </a:prstGeom>
        </p:spPr>
      </p:pic>
    </p:spTree>
    <p:extLst>
      <p:ext uri="{BB962C8B-B14F-4D97-AF65-F5344CB8AC3E}">
        <p14:creationId xmlns:p14="http://schemas.microsoft.com/office/powerpoint/2010/main" val="318547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8A31AAE6-33E9-4C01-BF49-BD4B2A8B6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5"/>
          <a:stretch/>
        </p:blipFill>
        <p:spPr>
          <a:xfrm>
            <a:off x="-29732" y="1038907"/>
            <a:ext cx="9144000" cy="5819093"/>
          </a:xfrm>
          <a:prstGeom prst="parallelogram">
            <a:avLst>
              <a:gd name="adj" fmla="val 0"/>
            </a:avLst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66" y="75812"/>
            <a:ext cx="6498750" cy="796908"/>
          </a:xfrm>
        </p:spPr>
        <p:txBody>
          <a:bodyPr>
            <a:normAutofit fontScale="90000"/>
          </a:bodyPr>
          <a:lstStyle/>
          <a:p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</a:rPr>
              <a:t>The process</a:t>
            </a:r>
            <a:endParaRPr lang="he-IL" altLang="ko-K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맑은 고딕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518F60-9D3B-4F8D-A903-A990EC1C3D9D}"/>
              </a:ext>
            </a:extLst>
          </p:cNvPr>
          <p:cNvSpPr/>
          <p:nvPr/>
        </p:nvSpPr>
        <p:spPr>
          <a:xfrm>
            <a:off x="104587" y="1104913"/>
            <a:ext cx="2181599" cy="759741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spc="300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3. Labeling</a:t>
            </a:r>
          </a:p>
          <a:p>
            <a:pPr algn="ctr"/>
            <a:endParaRPr lang="ko-KR" altLang="en-US" sz="2000" dirty="0"/>
          </a:p>
        </p:txBody>
      </p:sp>
      <p:sp>
        <p:nvSpPr>
          <p:cNvPr id="7" name="מציין מיקום של מספר שקופית 10">
            <a:extLst>
              <a:ext uri="{FF2B5EF4-FFF2-40B4-BE49-F238E27FC236}">
                <a16:creationId xmlns:a16="http://schemas.microsoft.com/office/drawing/2014/main" id="{5F307A64-72C3-4C80-942E-7341B9C8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771DC6D-7CF3-4391-AAEE-AE32FF814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835" y="4962159"/>
            <a:ext cx="114187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</a:rPr>
              <a:t>Negative labelling</a:t>
            </a:r>
            <a:endParaRPr lang="en-US" altLang="ko-KR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맑은 고딕" pitchFamily="50" charset="-127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E34DD6-3E8B-4A80-BCFE-D861DD475EED}"/>
              </a:ext>
            </a:extLst>
          </p:cNvPr>
          <p:cNvCxnSpPr>
            <a:cxnSpLocks/>
          </p:cNvCxnSpPr>
          <p:nvPr/>
        </p:nvCxnSpPr>
        <p:spPr>
          <a:xfrm>
            <a:off x="6558136" y="5316102"/>
            <a:ext cx="6061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DAFD34F1-AEDD-474C-B4DE-FF2E9908E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t="14043" r="48191" b="51640"/>
          <a:stretch/>
        </p:blipFill>
        <p:spPr>
          <a:xfrm>
            <a:off x="7314975" y="4597697"/>
            <a:ext cx="1667756" cy="1840637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40AC25A-C776-4F5E-8DD2-D2E065AB5EB8}"/>
              </a:ext>
            </a:extLst>
          </p:cNvPr>
          <p:cNvGrpSpPr/>
          <p:nvPr/>
        </p:nvGrpSpPr>
        <p:grpSpPr>
          <a:xfrm>
            <a:off x="9396536" y="6011625"/>
            <a:ext cx="135632" cy="86597"/>
            <a:chOff x="7740352" y="6366739"/>
            <a:chExt cx="135632" cy="8659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CE5F95-D863-415C-BBC0-FD0D93B73636}"/>
                </a:ext>
              </a:extLst>
            </p:cNvPr>
            <p:cNvSpPr/>
            <p:nvPr/>
          </p:nvSpPr>
          <p:spPr>
            <a:xfrm>
              <a:off x="7812360" y="6381328"/>
              <a:ext cx="63624" cy="45719"/>
            </a:xfrm>
            <a:prstGeom prst="rect">
              <a:avLst/>
            </a:prstGeom>
            <a:solidFill>
              <a:srgbClr val="4B494E"/>
            </a:solidFill>
            <a:ln w="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5E8517-B651-4BA4-9916-7F21E016C694}"/>
                </a:ext>
              </a:extLst>
            </p:cNvPr>
            <p:cNvSpPr/>
            <p:nvPr/>
          </p:nvSpPr>
          <p:spPr>
            <a:xfrm>
              <a:off x="7740352" y="6366739"/>
              <a:ext cx="72008" cy="86597"/>
            </a:xfrm>
            <a:prstGeom prst="rect">
              <a:avLst/>
            </a:prstGeom>
            <a:solidFill>
              <a:srgbClr val="4B494E"/>
            </a:solidFill>
            <a:ln w="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3A093C-9CB8-466D-B883-4BBFEE306A6E}"/>
              </a:ext>
            </a:extLst>
          </p:cNvPr>
          <p:cNvGrpSpPr/>
          <p:nvPr/>
        </p:nvGrpSpPr>
        <p:grpSpPr>
          <a:xfrm>
            <a:off x="-38591" y="3977054"/>
            <a:ext cx="3530470" cy="1628911"/>
            <a:chOff x="-38591" y="3977054"/>
            <a:chExt cx="3530470" cy="1628911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B223EB-4785-4251-9372-E2314CD8E126}"/>
                </a:ext>
              </a:extLst>
            </p:cNvPr>
            <p:cNvCxnSpPr>
              <a:cxnSpLocks/>
            </p:cNvCxnSpPr>
            <p:nvPr/>
          </p:nvCxnSpPr>
          <p:spPr>
            <a:xfrm>
              <a:off x="1690026" y="3977054"/>
              <a:ext cx="0" cy="4150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 Box 5">
              <a:extLst>
                <a:ext uri="{FF2B5EF4-FFF2-40B4-BE49-F238E27FC236}">
                  <a16:creationId xmlns:a16="http://schemas.microsoft.com/office/drawing/2014/main" id="{F9937E79-65A8-44A7-8F09-8F878DA41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8591" y="4359470"/>
              <a:ext cx="3530470" cy="1246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</a:rPr>
                <a:t>3. Labeling</a:t>
              </a:r>
            </a:p>
            <a:p>
              <a:pPr algn="ctr">
                <a:defRPr/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</a:rPr>
                <a:t>Positive/Negative/Neutral/Looking</a:t>
              </a:r>
              <a:endPara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1A4FDD9-F9EC-4D9D-88B2-F87F2695C8D9}"/>
              </a:ext>
            </a:extLst>
          </p:cNvPr>
          <p:cNvGrpSpPr/>
          <p:nvPr/>
        </p:nvGrpSpPr>
        <p:grpSpPr>
          <a:xfrm>
            <a:off x="137812" y="5688250"/>
            <a:ext cx="3564963" cy="980728"/>
            <a:chOff x="137812" y="5688250"/>
            <a:chExt cx="3564963" cy="98072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E2F957-AD0B-4C38-AB80-D7CF2DE33124}"/>
                </a:ext>
              </a:extLst>
            </p:cNvPr>
            <p:cNvCxnSpPr>
              <a:cxnSpLocks/>
            </p:cNvCxnSpPr>
            <p:nvPr/>
          </p:nvCxnSpPr>
          <p:spPr>
            <a:xfrm>
              <a:off x="1675759" y="5688250"/>
              <a:ext cx="0" cy="4150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 Box 5">
              <a:extLst>
                <a:ext uri="{FF2B5EF4-FFF2-40B4-BE49-F238E27FC236}">
                  <a16:creationId xmlns:a16="http://schemas.microsoft.com/office/drawing/2014/main" id="{D00DDFF7-9156-46F4-8BEC-B93B4180B4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812" y="6191924"/>
              <a:ext cx="356496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</a:rPr>
                <a:t>4. Extract video to JSON</a:t>
              </a:r>
              <a:endPara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8" name="Text Box 5">
            <a:extLst>
              <a:ext uri="{FF2B5EF4-FFF2-40B4-BE49-F238E27FC236}">
                <a16:creationId xmlns:a16="http://schemas.microsoft.com/office/drawing/2014/main" id="{310E0CCF-4886-4588-B323-34239FE83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466788"/>
            <a:ext cx="2090820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맑은 고딕" pitchFamily="50" charset="-127"/>
              </a:rPr>
              <a:t>1. Edit Video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097B7D-3002-4F47-B246-84FB35D896A6}"/>
              </a:ext>
            </a:extLst>
          </p:cNvPr>
          <p:cNvGrpSpPr/>
          <p:nvPr/>
        </p:nvGrpSpPr>
        <p:grpSpPr>
          <a:xfrm>
            <a:off x="373230" y="2985938"/>
            <a:ext cx="2633591" cy="892106"/>
            <a:chOff x="373230" y="2985938"/>
            <a:chExt cx="2633591" cy="892106"/>
          </a:xfrm>
        </p:grpSpPr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42B12665-012D-4C54-A25D-9AB7EEF9F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230" y="3400990"/>
              <a:ext cx="263359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  <a:ea typeface="맑은 고딕" pitchFamily="50" charset="-127"/>
                </a:rPr>
                <a:t>2. Video to Frames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FE1027-1771-4CC3-A75A-D8E1D87A7E00}"/>
                </a:ext>
              </a:extLst>
            </p:cNvPr>
            <p:cNvCxnSpPr>
              <a:cxnSpLocks/>
            </p:cNvCxnSpPr>
            <p:nvPr/>
          </p:nvCxnSpPr>
          <p:spPr>
            <a:xfrm>
              <a:off x="1675758" y="2985938"/>
              <a:ext cx="0" cy="4150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57C73BA-1FAB-4DF0-AC8F-5CD4BC890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1139648"/>
            <a:ext cx="5682768" cy="3038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34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mall air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EA8FE32A-9002-442E-A78D-EBA6A4D7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7000"/>
            <a:duotone>
              <a:prstClr val="black"/>
              <a:srgbClr val="7E8C9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2" r="50213" b="25806"/>
          <a:stretch/>
        </p:blipFill>
        <p:spPr>
          <a:xfrm>
            <a:off x="0" y="1038907"/>
            <a:ext cx="9144000" cy="5829507"/>
          </a:xfrm>
          <a:prstGeom prst="rect">
            <a:avLst/>
          </a:prstGeom>
        </p:spPr>
      </p:pic>
      <p:pic>
        <p:nvPicPr>
          <p:cNvPr id="10" name="Picture 9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57C53DE9-856E-4534-BD24-CE8F7D4536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5"/>
          <a:stretch/>
        </p:blipFill>
        <p:spPr>
          <a:xfrm>
            <a:off x="0" y="1038907"/>
            <a:ext cx="9144000" cy="5819093"/>
          </a:xfrm>
          <a:prstGeom prst="parallelogram">
            <a:avLst>
              <a:gd name="adj" fmla="val 0"/>
            </a:avLst>
          </a:prstGeom>
        </p:spPr>
      </p:pic>
      <p:sp>
        <p:nvSpPr>
          <p:cNvPr id="20" name="מציין מיקום של מספר שקופית 19">
            <a:extLst>
              <a:ext uri="{FF2B5EF4-FFF2-40B4-BE49-F238E27FC236}">
                <a16:creationId xmlns:a16="http://schemas.microsoft.com/office/drawing/2014/main" id="{FEF8586B-C896-4336-BFE0-25515502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6416" y="6500834"/>
            <a:ext cx="370384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8E0EC5CC-D9B7-4E98-A0CB-E521E8AE1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9803"/>
            <a:ext cx="65532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4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Results and outcomes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3FA3B247-39E6-4ECB-9819-DC40777B3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" y="1075601"/>
            <a:ext cx="11086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Sample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files:</a:t>
            </a:r>
          </a:p>
        </p:txBody>
      </p:sp>
      <p:sp>
        <p:nvSpPr>
          <p:cNvPr id="14" name="מציין מיקום של מספר שקופית 1">
            <a:extLst>
              <a:ext uri="{FF2B5EF4-FFF2-40B4-BE49-F238E27FC236}">
                <a16:creationId xmlns:a16="http://schemas.microsoft.com/office/drawing/2014/main" id="{BF86F603-2E4E-480D-AEF2-9483C4C54671}"/>
              </a:ext>
            </a:extLst>
          </p:cNvPr>
          <p:cNvSpPr txBox="1">
            <a:spLocks/>
          </p:cNvSpPr>
          <p:nvPr/>
        </p:nvSpPr>
        <p:spPr>
          <a:xfrm>
            <a:off x="8810128" y="6593305"/>
            <a:ext cx="370384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11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EDECA71-43D0-4C4D-A494-67C01D3C65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8" t="28990" r="16028" b="30007"/>
          <a:stretch/>
        </p:blipFill>
        <p:spPr>
          <a:xfrm>
            <a:off x="179512" y="4310226"/>
            <a:ext cx="6226074" cy="1742614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A18AD0-241F-48DD-9F58-DC79943943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6" t="46570" r="75218" b="40616"/>
          <a:stretch/>
        </p:blipFill>
        <p:spPr>
          <a:xfrm>
            <a:off x="4542133" y="5423830"/>
            <a:ext cx="4163419" cy="1317538"/>
          </a:xfrm>
          <a:prstGeom prst="rect">
            <a:avLst/>
          </a:prstGeom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6E1F07-F570-4C09-875A-834F8CF22CEE}"/>
              </a:ext>
            </a:extLst>
          </p:cNvPr>
          <p:cNvCxnSpPr>
            <a:cxnSpLocks/>
          </p:cNvCxnSpPr>
          <p:nvPr/>
        </p:nvCxnSpPr>
        <p:spPr>
          <a:xfrm>
            <a:off x="5940152" y="3620744"/>
            <a:ext cx="0" cy="456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E1AC48-474D-4AAA-B9AA-3E527DA2DF0A}"/>
              </a:ext>
            </a:extLst>
          </p:cNvPr>
          <p:cNvCxnSpPr>
            <a:cxnSpLocks/>
          </p:cNvCxnSpPr>
          <p:nvPr/>
        </p:nvCxnSpPr>
        <p:spPr>
          <a:xfrm>
            <a:off x="5148064" y="3620744"/>
            <a:ext cx="0" cy="456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4E5E9E-E728-4C64-9064-17229DB15C0A}"/>
              </a:ext>
            </a:extLst>
          </p:cNvPr>
          <p:cNvCxnSpPr>
            <a:cxnSpLocks/>
          </p:cNvCxnSpPr>
          <p:nvPr/>
        </p:nvCxnSpPr>
        <p:spPr>
          <a:xfrm>
            <a:off x="4355976" y="3620744"/>
            <a:ext cx="0" cy="456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AC7679-527D-4EE2-BFCB-5374F92695CA}"/>
              </a:ext>
            </a:extLst>
          </p:cNvPr>
          <p:cNvCxnSpPr>
            <a:cxnSpLocks/>
          </p:cNvCxnSpPr>
          <p:nvPr/>
        </p:nvCxnSpPr>
        <p:spPr>
          <a:xfrm>
            <a:off x="3563888" y="3620744"/>
            <a:ext cx="0" cy="456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C18FC8C-F2AB-48F5-92E1-EBBB06E2DA65}"/>
              </a:ext>
            </a:extLst>
          </p:cNvPr>
          <p:cNvCxnSpPr>
            <a:cxnSpLocks/>
          </p:cNvCxnSpPr>
          <p:nvPr/>
        </p:nvCxnSpPr>
        <p:spPr>
          <a:xfrm>
            <a:off x="2771800" y="3620744"/>
            <a:ext cx="0" cy="456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D4FF72-C48E-480D-9669-8A04BF3D38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8189" y="1245895"/>
            <a:ext cx="6994691" cy="1501497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62221C5-D97D-40B1-8F63-E79522432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589" y="1398295"/>
            <a:ext cx="6994691" cy="1501497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009062C-5174-4F26-981B-9C632B312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989" y="1550695"/>
            <a:ext cx="6994691" cy="1501497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5D59C2-3730-49FA-AA65-C586F09915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5389" y="1703095"/>
            <a:ext cx="6994691" cy="1501497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D75C8E-9233-45D8-A857-2319909DC6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789" y="1844824"/>
            <a:ext cx="6994691" cy="1501497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04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6C6EBF02-6A30-4CD2-BA65-A70472A147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5"/>
          <a:stretch/>
        </p:blipFill>
        <p:spPr>
          <a:xfrm>
            <a:off x="-3780928" y="0"/>
            <a:ext cx="6982795" cy="6865438"/>
          </a:xfrm>
          <a:prstGeom prst="parallelogram">
            <a:avLst>
              <a:gd name="adj" fmla="val 47631"/>
            </a:avLst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59EEF0FF-2177-4FCB-B79D-4673C6CAB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7447" y="0"/>
            <a:ext cx="3308877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6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The Numbers from the videos</a:t>
            </a:r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3CAF99B9-3356-40E0-B911-A23B465D8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4195" y="6597352"/>
            <a:ext cx="370384" cy="311972"/>
          </a:xfrm>
        </p:spPr>
        <p:txBody>
          <a:bodyPr/>
          <a:lstStyle/>
          <a:p>
            <a:fld id="{EE6BC638-39B7-4287-91A7-2A3DDA573295}" type="slidenum">
              <a:rPr lang="ko-KR" altLang="en-US" smtClean="0">
                <a:solidFill>
                  <a:schemeClr val="tx1"/>
                </a:solidFill>
              </a:rPr>
              <a:pPr/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7" name="קבוצה 4">
            <a:extLst>
              <a:ext uri="{FF2B5EF4-FFF2-40B4-BE49-F238E27FC236}">
                <a16:creationId xmlns:a16="http://schemas.microsoft.com/office/drawing/2014/main" id="{F49036D0-2D12-4571-A838-EB6CA25BC6D3}"/>
              </a:ext>
            </a:extLst>
          </p:cNvPr>
          <p:cNvGrpSpPr/>
          <p:nvPr/>
        </p:nvGrpSpPr>
        <p:grpSpPr>
          <a:xfrm>
            <a:off x="2847300" y="1239143"/>
            <a:ext cx="3812932" cy="461665"/>
            <a:chOff x="5796136" y="1684189"/>
            <a:chExt cx="3812932" cy="461665"/>
          </a:xfrm>
        </p:grpSpPr>
        <p:sp>
          <p:nvSpPr>
            <p:cNvPr id="38" name="Text Box 5">
              <a:extLst>
                <a:ext uri="{FF2B5EF4-FFF2-40B4-BE49-F238E27FC236}">
                  <a16:creationId xmlns:a16="http://schemas.microsoft.com/office/drawing/2014/main" id="{7F11BBBB-5E5F-446C-A821-B1CFA2C7B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6300191" y="1684189"/>
              <a:ext cx="330887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2400" b="1" i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7000+ Tagged frames</a:t>
              </a:r>
              <a:endParaRPr kumimoji="1" lang="en-US" altLang="ko-KR" sz="24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9" name="תמונה 3">
              <a:extLst>
                <a:ext uri="{FF2B5EF4-FFF2-40B4-BE49-F238E27FC236}">
                  <a16:creationId xmlns:a16="http://schemas.microsoft.com/office/drawing/2014/main" id="{BE53F596-6DC7-4361-9EC3-4CA55D70C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691902"/>
              <a:ext cx="488508" cy="444308"/>
            </a:xfrm>
            <a:prstGeom prst="rect">
              <a:avLst/>
            </a:prstGeom>
          </p:spPr>
        </p:pic>
      </p:grpSp>
      <p:grpSp>
        <p:nvGrpSpPr>
          <p:cNvPr id="40" name="קבוצה 4">
            <a:extLst>
              <a:ext uri="{FF2B5EF4-FFF2-40B4-BE49-F238E27FC236}">
                <a16:creationId xmlns:a16="http://schemas.microsoft.com/office/drawing/2014/main" id="{6200F7CF-8C07-4C90-9DE4-895002F3211F}"/>
              </a:ext>
            </a:extLst>
          </p:cNvPr>
          <p:cNvGrpSpPr/>
          <p:nvPr/>
        </p:nvGrpSpPr>
        <p:grpSpPr>
          <a:xfrm>
            <a:off x="2411760" y="2109248"/>
            <a:ext cx="3979880" cy="461665"/>
            <a:chOff x="5796136" y="1684189"/>
            <a:chExt cx="3656834" cy="461665"/>
          </a:xfrm>
        </p:grpSpPr>
        <p:sp>
          <p:nvSpPr>
            <p:cNvPr id="41" name="Text Box 5">
              <a:extLst>
                <a:ext uri="{FF2B5EF4-FFF2-40B4-BE49-F238E27FC236}">
                  <a16:creationId xmlns:a16="http://schemas.microsoft.com/office/drawing/2014/main" id="{B7053A94-659D-4B3C-A652-72653ECF0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6300192" y="1684189"/>
              <a:ext cx="31527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2400" b="1" i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6 Shooting days</a:t>
              </a:r>
              <a:endParaRPr kumimoji="1" lang="en-US" altLang="ko-KR" sz="2400" b="1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2" name="תמונה 3">
              <a:extLst>
                <a:ext uri="{FF2B5EF4-FFF2-40B4-BE49-F238E27FC236}">
                  <a16:creationId xmlns:a16="http://schemas.microsoft.com/office/drawing/2014/main" id="{D2603182-A3D8-4535-ADEA-BEA9C2BB3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691902"/>
              <a:ext cx="488508" cy="444308"/>
            </a:xfrm>
            <a:prstGeom prst="rect">
              <a:avLst/>
            </a:prstGeom>
          </p:spPr>
        </p:pic>
      </p:grpSp>
      <p:grpSp>
        <p:nvGrpSpPr>
          <p:cNvPr id="43" name="קבוצה 16">
            <a:extLst>
              <a:ext uri="{FF2B5EF4-FFF2-40B4-BE49-F238E27FC236}">
                <a16:creationId xmlns:a16="http://schemas.microsoft.com/office/drawing/2014/main" id="{115020C6-0DC8-44AD-B465-134803CA4C5C}"/>
              </a:ext>
            </a:extLst>
          </p:cNvPr>
          <p:cNvGrpSpPr/>
          <p:nvPr/>
        </p:nvGrpSpPr>
        <p:grpSpPr>
          <a:xfrm>
            <a:off x="3211125" y="415498"/>
            <a:ext cx="3890413" cy="461665"/>
            <a:chOff x="5796136" y="1683221"/>
            <a:chExt cx="4541418" cy="461665"/>
          </a:xfrm>
        </p:grpSpPr>
        <p:sp>
          <p:nvSpPr>
            <p:cNvPr id="44" name="Text Box 5">
              <a:extLst>
                <a:ext uri="{FF2B5EF4-FFF2-40B4-BE49-F238E27FC236}">
                  <a16:creationId xmlns:a16="http://schemas.microsoft.com/office/drawing/2014/main" id="{E7BCFFD9-6471-4D31-903E-94A0AEEDE7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6284643" y="1683221"/>
              <a:ext cx="405291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i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67 Videos (out of 78)</a:t>
              </a:r>
            </a:p>
          </p:txBody>
        </p:sp>
        <p:pic>
          <p:nvPicPr>
            <p:cNvPr id="45" name="תמונה 20">
              <a:extLst>
                <a:ext uri="{FF2B5EF4-FFF2-40B4-BE49-F238E27FC236}">
                  <a16:creationId xmlns:a16="http://schemas.microsoft.com/office/drawing/2014/main" id="{89996198-6E45-459C-96BB-72AFDDB5F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691900"/>
              <a:ext cx="488508" cy="444309"/>
            </a:xfrm>
            <a:prstGeom prst="rect">
              <a:avLst/>
            </a:prstGeom>
          </p:spPr>
        </p:pic>
      </p:grp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16DE242-788D-4AD8-B4B0-0B3652252B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9651855"/>
              </p:ext>
            </p:extLst>
          </p:nvPr>
        </p:nvGraphicFramePr>
        <p:xfrm>
          <a:off x="125024" y="3212977"/>
          <a:ext cx="6319184" cy="35403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462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air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C49C3628-4155-4E64-B4CC-08C7262DC7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7000"/>
            <a:duotone>
              <a:prstClr val="black"/>
              <a:srgbClr val="7E8C9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21" b="90805" l="1914" r="83461">
                        <a14:foregroundMark x1="52489" y1="36063" x2="52489" y2="36063"/>
                        <a14:foregroundMark x1="49655" y1="40733" x2="38247" y2="53592"/>
                        <a14:foregroundMark x1="23315" y1="10129" x2="39165" y2="18319"/>
                        <a14:foregroundMark x1="39165" y1="18319" x2="35031" y2="32471"/>
                        <a14:foregroundMark x1="35031" y1="32471" x2="13668" y2="32471"/>
                        <a14:foregroundMark x1="13668" y1="32471" x2="16730" y2="44468"/>
                        <a14:foregroundMark x1="16730" y1="44468" x2="29977" y2="45043"/>
                        <a14:foregroundMark x1="29977" y1="45043" x2="23392" y2="76437"/>
                        <a14:foregroundMark x1="23392" y1="76437" x2="36256" y2="80101"/>
                        <a14:foregroundMark x1="36256" y1="80101" x2="49426" y2="75575"/>
                        <a14:foregroundMark x1="49426" y1="75575" x2="69832" y2="89583"/>
                        <a14:foregroundMark x1="69832" y1="89583" x2="92496" y2="70833"/>
                        <a14:foregroundMark x1="92496" y1="70833" x2="94755" y2="59770"/>
                        <a14:foregroundMark x1="94755" y1="59770" x2="89587" y2="43175"/>
                        <a14:foregroundMark x1="89587" y1="43175" x2="92305" y2="19540"/>
                        <a14:foregroundMark x1="92305" y1="19540" x2="71822" y2="11207"/>
                        <a14:foregroundMark x1="71822" y1="11207" x2="44640" y2="8621"/>
                        <a14:foregroundMark x1="11868" y1="7184" x2="5628" y2="17313"/>
                        <a14:foregroundMark x1="5628" y1="17313" x2="12136" y2="43103"/>
                        <a14:foregroundMark x1="12136" y1="43103" x2="6700" y2="66954"/>
                        <a14:foregroundMark x1="6700" y1="66954" x2="2029" y2="77945"/>
                        <a14:foregroundMark x1="2029" y1="77945" x2="10796" y2="83908"/>
                        <a14:foregroundMark x1="10796" y1="83908" x2="23545" y2="76868"/>
                        <a14:foregroundMark x1="23545" y1="76868" x2="23775" y2="95259"/>
                        <a14:foregroundMark x1="23775" y1="95259" x2="34839" y2="90876"/>
                        <a14:foregroundMark x1="34839" y1="90876" x2="37060" y2="88434"/>
                        <a14:foregroundMark x1="14625" y1="16092" x2="8499" y2="16739"/>
                        <a14:foregroundMark x1="4288" y1="14655" x2="1914" y2="86925"/>
                        <a14:backgroundMark x1="66271" y1="37716" x2="66271" y2="37716"/>
                        <a14:backgroundMark x1="65237" y1="32184" x2="69410" y2="40014"/>
                        <a14:backgroundMark x1="68070" y1="30819" x2="74885" y2="34626"/>
                        <a14:backgroundMark x1="81087" y1="31609" x2="74923" y2="50718"/>
                        <a14:backgroundMark x1="74923" y1="50718" x2="77144" y2="30747"/>
                        <a14:backgroundMark x1="77144" y1="30747" x2="74196" y2="40876"/>
                        <a14:backgroundMark x1="74196" y1="40876" x2="68798" y2="35057"/>
                        <a14:backgroundMark x1="68798" y1="35057" x2="62481" y2="35991"/>
                        <a14:backgroundMark x1="62481" y1="35991" x2="55398" y2="32040"/>
                        <a14:backgroundMark x1="55398" y1="32040" x2="55283" y2="29813"/>
                        <a14:backgroundMark x1="74043" y1="42313" x2="58652" y2="43319"/>
                        <a14:backgroundMark x1="58652" y1="43319" x2="69793" y2="44684"/>
                        <a14:backgroundMark x1="69793" y1="44684" x2="61983" y2="45187"/>
                        <a14:backgroundMark x1="61983" y1="45187" x2="63974" y2="38506"/>
                      </a14:backgroundRemoval>
                    </a14:imgEffect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" t="13393" r="58190" b="35856"/>
          <a:stretch/>
        </p:blipFill>
        <p:spPr>
          <a:xfrm>
            <a:off x="0" y="1066291"/>
            <a:ext cx="9144000" cy="5819093"/>
          </a:xfrm>
          <a:prstGeom prst="rect">
            <a:avLst/>
          </a:prstGeom>
        </p:spPr>
      </p:pic>
      <p:pic>
        <p:nvPicPr>
          <p:cNvPr id="9" name="Picture 8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8A31AAE6-33E9-4C01-BF49-BD4B2A8B60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5"/>
          <a:stretch/>
        </p:blipFill>
        <p:spPr>
          <a:xfrm>
            <a:off x="0" y="994283"/>
            <a:ext cx="9180512" cy="5863717"/>
          </a:xfrm>
          <a:prstGeom prst="parallelogram">
            <a:avLst>
              <a:gd name="adj" fmla="val 0"/>
            </a:avLst>
          </a:prstGeom>
        </p:spPr>
      </p:pic>
      <p:sp>
        <p:nvSpPr>
          <p:cNvPr id="7" name="מציין מיקום של מספר שקופית 10">
            <a:extLst>
              <a:ext uri="{FF2B5EF4-FFF2-40B4-BE49-F238E27FC236}">
                <a16:creationId xmlns:a16="http://schemas.microsoft.com/office/drawing/2014/main" id="{5F307A64-72C3-4C80-942E-7341B9C8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A8129AF5-EA7D-4E7C-BCEE-34188593C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26136"/>
            <a:ext cx="396043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Distributions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B9C5C7DE-F260-4220-B567-F6449E3AD2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72475"/>
              </p:ext>
            </p:extLst>
          </p:nvPr>
        </p:nvGraphicFramePr>
        <p:xfrm>
          <a:off x="179512" y="4457005"/>
          <a:ext cx="4601633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DC6BDAD0-27A3-433E-A907-51AA57D534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4013607"/>
              </p:ext>
            </p:extLst>
          </p:nvPr>
        </p:nvGraphicFramePr>
        <p:xfrm>
          <a:off x="5015299" y="3599246"/>
          <a:ext cx="4031295" cy="3142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7" name="קבוצה 4">
            <a:extLst>
              <a:ext uri="{FF2B5EF4-FFF2-40B4-BE49-F238E27FC236}">
                <a16:creationId xmlns:a16="http://schemas.microsoft.com/office/drawing/2014/main" id="{0BC72A4A-4614-40B0-932E-D2DD9ECA3BB1}"/>
              </a:ext>
            </a:extLst>
          </p:cNvPr>
          <p:cNvGrpSpPr/>
          <p:nvPr/>
        </p:nvGrpSpPr>
        <p:grpSpPr>
          <a:xfrm>
            <a:off x="554485" y="1508996"/>
            <a:ext cx="3707668" cy="839884"/>
            <a:chOff x="6174880" y="1709864"/>
            <a:chExt cx="3152778" cy="839884"/>
          </a:xfrm>
        </p:grpSpPr>
        <p:sp>
          <p:nvSpPr>
            <p:cNvPr id="18" name="Text Box 5">
              <a:extLst>
                <a:ext uri="{FF2B5EF4-FFF2-40B4-BE49-F238E27FC236}">
                  <a16:creationId xmlns:a16="http://schemas.microsoft.com/office/drawing/2014/main" id="{F3CFC772-8EE9-4FD7-979F-646D51C3D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6174880" y="2088083"/>
              <a:ext cx="31527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 lang="en-US" sz="1400" b="1" i="0" u="none" strike="noStrike" kern="1200" baseline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48% male Vs.  52% female</a:t>
              </a:r>
            </a:p>
          </p:txBody>
        </p:sp>
        <p:pic>
          <p:nvPicPr>
            <p:cNvPr id="19" name="תמונה 3">
              <a:extLst>
                <a:ext uri="{FF2B5EF4-FFF2-40B4-BE49-F238E27FC236}">
                  <a16:creationId xmlns:a16="http://schemas.microsoft.com/office/drawing/2014/main" id="{7E5A0483-8008-4809-B983-164C29C92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136" y="1709864"/>
              <a:ext cx="350227" cy="403196"/>
            </a:xfrm>
            <a:prstGeom prst="rect">
              <a:avLst/>
            </a:prstGeom>
          </p:spPr>
        </p:pic>
      </p:grpSp>
      <p:grpSp>
        <p:nvGrpSpPr>
          <p:cNvPr id="20" name="קבוצה 4">
            <a:extLst>
              <a:ext uri="{FF2B5EF4-FFF2-40B4-BE49-F238E27FC236}">
                <a16:creationId xmlns:a16="http://schemas.microsoft.com/office/drawing/2014/main" id="{80FD27A7-4997-47F8-BD5B-2CA1C4C3138C}"/>
              </a:ext>
            </a:extLst>
          </p:cNvPr>
          <p:cNvGrpSpPr/>
          <p:nvPr/>
        </p:nvGrpSpPr>
        <p:grpSpPr>
          <a:xfrm>
            <a:off x="230859" y="2943843"/>
            <a:ext cx="4031294" cy="1251871"/>
            <a:chOff x="5832763" y="1917066"/>
            <a:chExt cx="3214213" cy="1251871"/>
          </a:xfrm>
        </p:grpSpPr>
        <p:sp>
          <p:nvSpPr>
            <p:cNvPr id="21" name="Text Box 5">
              <a:extLst>
                <a:ext uri="{FF2B5EF4-FFF2-40B4-BE49-F238E27FC236}">
                  <a16:creationId xmlns:a16="http://schemas.microsoft.com/office/drawing/2014/main" id="{52B01BA5-EEB4-46D4-9A97-E8D6E82F2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832763" y="2337940"/>
              <a:ext cx="3214213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rtl="0">
                <a:defRPr lang="en-US" sz="1400" b="1" i="0" u="none" strike="noStrike" kern="1200" baseline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2400" b="1" i="0" u="none" strike="noStrike" kern="1200" baseline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rPr>
                <a:t>94% have encountered a drone before</a:t>
              </a:r>
            </a:p>
          </p:txBody>
        </p:sp>
        <p:pic>
          <p:nvPicPr>
            <p:cNvPr id="22" name="תמונה 3">
              <a:extLst>
                <a:ext uri="{FF2B5EF4-FFF2-40B4-BE49-F238E27FC236}">
                  <a16:creationId xmlns:a16="http://schemas.microsoft.com/office/drawing/2014/main" id="{EDF07C42-82C6-4A63-88A5-7FD145479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359" y="1917066"/>
              <a:ext cx="336270" cy="383017"/>
            </a:xfrm>
            <a:prstGeom prst="rect">
              <a:avLst/>
            </a:prstGeom>
          </p:spPr>
        </p:pic>
      </p:grpSp>
      <p:grpSp>
        <p:nvGrpSpPr>
          <p:cNvPr id="23" name="קבוצה 4">
            <a:extLst>
              <a:ext uri="{FF2B5EF4-FFF2-40B4-BE49-F238E27FC236}">
                <a16:creationId xmlns:a16="http://schemas.microsoft.com/office/drawing/2014/main" id="{8F7E3390-0C63-4A9E-8A39-6069FD8EC649}"/>
              </a:ext>
            </a:extLst>
          </p:cNvPr>
          <p:cNvGrpSpPr/>
          <p:nvPr/>
        </p:nvGrpSpPr>
        <p:grpSpPr>
          <a:xfrm>
            <a:off x="4832495" y="1512196"/>
            <a:ext cx="4031294" cy="873561"/>
            <a:chOff x="5832763" y="1926044"/>
            <a:chExt cx="3214213" cy="873561"/>
          </a:xfrm>
        </p:grpSpPr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555A2CA7-C4B0-45E4-9FFC-02C08BF8E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5832763" y="2337940"/>
              <a:ext cx="321421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rtl="0">
                <a:defRPr lang="en-US" sz="1400" b="1" i="0" u="none" strike="noStrike" kern="1200" baseline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US" sz="2400" b="1" i="0" u="none" strike="noStrike" kern="1200" baseline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+mn-ea"/>
                  <a:cs typeface="+mn-cs"/>
                </a:rPr>
                <a:t>71% Noticed the drone</a:t>
              </a:r>
            </a:p>
          </p:txBody>
        </p:sp>
        <p:pic>
          <p:nvPicPr>
            <p:cNvPr id="26" name="תמונה 3">
              <a:extLst>
                <a:ext uri="{FF2B5EF4-FFF2-40B4-BE49-F238E27FC236}">
                  <a16:creationId xmlns:a16="http://schemas.microsoft.com/office/drawing/2014/main" id="{926725A7-0EBE-4C23-9F2A-E7952963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5359" y="1926044"/>
              <a:ext cx="328388" cy="374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81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Graphic spid="2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573E924-9E29-4A02-A505-F9E5A5ACD0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68" r="5968"/>
          <a:stretch/>
        </p:blipFill>
        <p:spPr>
          <a:xfrm>
            <a:off x="-10344" y="1052736"/>
            <a:ext cx="9154344" cy="58495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Analysis Conclusions</a:t>
            </a:r>
          </a:p>
        </p:txBody>
      </p:sp>
      <p:pic>
        <p:nvPicPr>
          <p:cNvPr id="6" name="Picture 5" descr="A picture containing tree, outdoor, forest, wooded&#10;&#10;Description automatically generated">
            <a:extLst>
              <a:ext uri="{FF2B5EF4-FFF2-40B4-BE49-F238E27FC236}">
                <a16:creationId xmlns:a16="http://schemas.microsoft.com/office/drawing/2014/main" id="{8FB94A47-1D19-4B9C-A194-42DCD8EA15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48" t="307" r="9079" b="502"/>
          <a:stretch/>
        </p:blipFill>
        <p:spPr>
          <a:xfrm>
            <a:off x="6156176" y="1196752"/>
            <a:ext cx="2808312" cy="5500148"/>
          </a:xfrm>
          <a:prstGeom prst="rect">
            <a:avLst/>
          </a:prstGeom>
          <a:ln w="38100" cap="sq">
            <a:solidFill>
              <a:srgbClr val="9E949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מציין מיקום של מספר שקופית 10">
            <a:extLst>
              <a:ext uri="{FF2B5EF4-FFF2-40B4-BE49-F238E27FC236}">
                <a16:creationId xmlns:a16="http://schemas.microsoft.com/office/drawing/2014/main" id="{5A2A7949-DCC9-4A4A-A0B2-802D174D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6856" y="6558796"/>
            <a:ext cx="370384" cy="299204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F9FEBC91-9340-4181-B9FE-F1EC9AA00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887" y="3493525"/>
            <a:ext cx="69959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rPr>
              <a:t>Short interaction</a:t>
            </a:r>
          </a:p>
        </p:txBody>
      </p:sp>
      <p:pic>
        <p:nvPicPr>
          <p:cNvPr id="12" name="תמונה 7" descr="Plant outline">
            <a:extLst>
              <a:ext uri="{FF2B5EF4-FFF2-40B4-BE49-F238E27FC236}">
                <a16:creationId xmlns:a16="http://schemas.microsoft.com/office/drawing/2014/main" id="{BE4B965D-5FDA-4F00-8280-99D51C4FF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-36512" y="3212976"/>
            <a:ext cx="1224136" cy="1172734"/>
          </a:xfrm>
          <a:prstGeom prst="rect">
            <a:avLst/>
          </a:prstGeom>
          <a:effectLst>
            <a:glow rad="101600">
              <a:srgbClr val="808E93">
                <a:alpha val="6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תמונה 9" descr="Quadcopter outline">
            <a:extLst>
              <a:ext uri="{FF2B5EF4-FFF2-40B4-BE49-F238E27FC236}">
                <a16:creationId xmlns:a16="http://schemas.microsoft.com/office/drawing/2014/main" id="{A058F909-FE0D-4D8B-A47A-8E93E074DB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4378" y="1340768"/>
            <a:ext cx="1185254" cy="1185254"/>
          </a:xfrm>
          <a:prstGeom prst="rect">
            <a:avLst/>
          </a:prstGeom>
          <a:effectLst>
            <a:glow rad="101600">
              <a:srgbClr val="808E93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4" name="Text Box 5">
            <a:extLst>
              <a:ext uri="{FF2B5EF4-FFF2-40B4-BE49-F238E27FC236}">
                <a16:creationId xmlns:a16="http://schemas.microsoft.com/office/drawing/2014/main" id="{85929960-7639-40FE-84ED-5C0EA73F3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9255" y="1579368"/>
            <a:ext cx="471491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rPr>
              <a:t>Cooperation of the participates</a:t>
            </a: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EA90665B-2393-4BF8-8D11-590102DD5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109" y="5581816"/>
            <a:ext cx="46568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rtl="1">
              <a:defRPr/>
            </a:pP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rPr>
              <a:t>Lack of response</a:t>
            </a:r>
          </a:p>
        </p:txBody>
      </p:sp>
      <p:pic>
        <p:nvPicPr>
          <p:cNvPr id="19" name="תמונה 5" descr="Comment Slash Silence outline">
            <a:extLst>
              <a:ext uri="{FF2B5EF4-FFF2-40B4-BE49-F238E27FC236}">
                <a16:creationId xmlns:a16="http://schemas.microsoft.com/office/drawing/2014/main" id="{C1B050CD-DC17-4A5F-9BC5-0A55C8C5D6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-36512" y="5373216"/>
            <a:ext cx="1185254" cy="1185254"/>
          </a:xfrm>
          <a:prstGeom prst="rect">
            <a:avLst/>
          </a:prstGeom>
          <a:effectLst>
            <a:glow rad="63500">
              <a:srgbClr val="808E93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168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air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C49C3628-4155-4E64-B4CC-08C7262DC7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7000"/>
            <a:duotone>
              <a:prstClr val="black"/>
              <a:srgbClr val="7E8C9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21" b="90805" l="1914" r="83461">
                        <a14:foregroundMark x1="52489" y1="36063" x2="52489" y2="36063"/>
                        <a14:foregroundMark x1="49655" y1="40733" x2="38247" y2="53592"/>
                        <a14:foregroundMark x1="23315" y1="10129" x2="39165" y2="18319"/>
                        <a14:foregroundMark x1="39165" y1="18319" x2="35031" y2="32471"/>
                        <a14:foregroundMark x1="35031" y1="32471" x2="13668" y2="32471"/>
                        <a14:foregroundMark x1="13668" y1="32471" x2="16730" y2="44468"/>
                        <a14:foregroundMark x1="16730" y1="44468" x2="29977" y2="45043"/>
                        <a14:foregroundMark x1="29977" y1="45043" x2="23392" y2="76437"/>
                        <a14:foregroundMark x1="23392" y1="76437" x2="36256" y2="80101"/>
                        <a14:foregroundMark x1="36256" y1="80101" x2="49426" y2="75575"/>
                        <a14:foregroundMark x1="49426" y1="75575" x2="69832" y2="89583"/>
                        <a14:foregroundMark x1="69832" y1="89583" x2="92496" y2="70833"/>
                        <a14:foregroundMark x1="92496" y1="70833" x2="94755" y2="59770"/>
                        <a14:foregroundMark x1="94755" y1="59770" x2="89587" y2="43175"/>
                        <a14:foregroundMark x1="89587" y1="43175" x2="92305" y2="19540"/>
                        <a14:foregroundMark x1="92305" y1="19540" x2="71822" y2="11207"/>
                        <a14:foregroundMark x1="71822" y1="11207" x2="44640" y2="8621"/>
                        <a14:foregroundMark x1="11868" y1="7184" x2="5628" y2="17313"/>
                        <a14:foregroundMark x1="5628" y1="17313" x2="12136" y2="43103"/>
                        <a14:foregroundMark x1="12136" y1="43103" x2="6700" y2="66954"/>
                        <a14:foregroundMark x1="6700" y1="66954" x2="2029" y2="77945"/>
                        <a14:foregroundMark x1="2029" y1="77945" x2="10796" y2="83908"/>
                        <a14:foregroundMark x1="10796" y1="83908" x2="23545" y2="76868"/>
                        <a14:foregroundMark x1="23545" y1="76868" x2="23775" y2="95259"/>
                        <a14:foregroundMark x1="23775" y1="95259" x2="34839" y2="90876"/>
                        <a14:foregroundMark x1="34839" y1="90876" x2="37060" y2="88434"/>
                        <a14:foregroundMark x1="14625" y1="16092" x2="8499" y2="16739"/>
                        <a14:foregroundMark x1="4288" y1="14655" x2="1914" y2="86925"/>
                        <a14:backgroundMark x1="66271" y1="37716" x2="66271" y2="37716"/>
                        <a14:backgroundMark x1="65237" y1="32184" x2="69410" y2="40014"/>
                        <a14:backgroundMark x1="68070" y1="30819" x2="74885" y2="34626"/>
                        <a14:backgroundMark x1="81087" y1="31609" x2="74923" y2="50718"/>
                        <a14:backgroundMark x1="74923" y1="50718" x2="77144" y2="30747"/>
                        <a14:backgroundMark x1="77144" y1="30747" x2="74196" y2="40876"/>
                        <a14:backgroundMark x1="74196" y1="40876" x2="68798" y2="35057"/>
                        <a14:backgroundMark x1="68798" y1="35057" x2="62481" y2="35991"/>
                        <a14:backgroundMark x1="62481" y1="35991" x2="55398" y2="32040"/>
                        <a14:backgroundMark x1="55398" y1="32040" x2="55283" y2="29813"/>
                        <a14:backgroundMark x1="74043" y1="42313" x2="58652" y2="43319"/>
                        <a14:backgroundMark x1="58652" y1="43319" x2="69793" y2="44684"/>
                        <a14:backgroundMark x1="69793" y1="44684" x2="61983" y2="45187"/>
                        <a14:backgroundMark x1="61983" y1="45187" x2="63974" y2="38506"/>
                      </a14:backgroundRemoval>
                    </a14:imgEffect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3" t="13393" r="58190" b="35856"/>
          <a:stretch/>
        </p:blipFill>
        <p:spPr>
          <a:xfrm>
            <a:off x="0" y="1066291"/>
            <a:ext cx="9144000" cy="5819093"/>
          </a:xfrm>
          <a:prstGeom prst="rect">
            <a:avLst/>
          </a:prstGeom>
        </p:spPr>
      </p:pic>
      <p:pic>
        <p:nvPicPr>
          <p:cNvPr id="9" name="Picture 8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8A31AAE6-33E9-4C01-BF49-BD4B2A8B60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5"/>
          <a:stretch/>
        </p:blipFill>
        <p:spPr>
          <a:xfrm>
            <a:off x="-18256" y="994283"/>
            <a:ext cx="9180512" cy="5863717"/>
          </a:xfrm>
          <a:prstGeom prst="parallelogram">
            <a:avLst>
              <a:gd name="adj" fmla="val 0"/>
            </a:avLst>
          </a:prstGeom>
        </p:spPr>
      </p:pic>
      <p:sp>
        <p:nvSpPr>
          <p:cNvPr id="7" name="מציין מיקום של מספר שקופית 10">
            <a:extLst>
              <a:ext uri="{FF2B5EF4-FFF2-40B4-BE49-F238E27FC236}">
                <a16:creationId xmlns:a16="http://schemas.microsoft.com/office/drawing/2014/main" id="{5F307A64-72C3-4C80-942E-7341B9C8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EA853A2-209F-49A9-A1B6-A07A61E4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9" y="68433"/>
            <a:ext cx="4955827" cy="796908"/>
          </a:xfrm>
        </p:spPr>
        <p:txBody>
          <a:bodyPr>
            <a:normAutofit/>
          </a:bodyPr>
          <a:lstStyle/>
          <a:p>
            <a:r>
              <a:rPr lang="en-US" altLang="ko-KR" sz="4400" dirty="0"/>
              <a:t>Summary</a:t>
            </a:r>
          </a:p>
        </p:txBody>
      </p:sp>
      <p:sp>
        <p:nvSpPr>
          <p:cNvPr id="21" name="מציין מיקום של מספר שקופית 10">
            <a:extLst>
              <a:ext uri="{FF2B5EF4-FFF2-40B4-BE49-F238E27FC236}">
                <a16:creationId xmlns:a16="http://schemas.microsoft.com/office/drawing/2014/main" id="{0B473763-4809-4A85-96A4-E493EFF91B60}"/>
              </a:ext>
            </a:extLst>
          </p:cNvPr>
          <p:cNvSpPr txBox="1">
            <a:spLocks/>
          </p:cNvSpPr>
          <p:nvPr/>
        </p:nvSpPr>
        <p:spPr>
          <a:xfrm>
            <a:off x="-46856" y="6558796"/>
            <a:ext cx="370384" cy="299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37B041-D682-4262-B871-50C06FF1B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123" y="195253"/>
            <a:ext cx="17634" cy="6669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9CC948EA-25C1-4D45-9892-195C492D8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994665"/>
            <a:ext cx="554912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en-US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</a:rPr>
              <a:t>Dataset Was successfully created!</a:t>
            </a:r>
          </a:p>
        </p:txBody>
      </p:sp>
      <p:pic>
        <p:nvPicPr>
          <p:cNvPr id="16" name="תמונה 24">
            <a:extLst>
              <a:ext uri="{FF2B5EF4-FFF2-40B4-BE49-F238E27FC236}">
                <a16:creationId xmlns:a16="http://schemas.microsoft.com/office/drawing/2014/main" id="{DBE6D25A-C7DE-4132-AE3C-BB7896C72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921" y="2700850"/>
            <a:ext cx="5904656" cy="37476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11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0D8637D6-A957-4A49-A9EF-BE5CFDD439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5"/>
          <a:stretch/>
        </p:blipFill>
        <p:spPr>
          <a:xfrm>
            <a:off x="0" y="-40793"/>
            <a:ext cx="9167101" cy="6865438"/>
          </a:xfrm>
          <a:prstGeom prst="parallelogram">
            <a:avLst>
              <a:gd name="adj" fmla="val 0"/>
            </a:avLst>
          </a:prstGeom>
        </p:spPr>
      </p:pic>
      <p:pic>
        <p:nvPicPr>
          <p:cNvPr id="9" name="מציין מיקום של תמונה 8">
            <a:extLst>
              <a:ext uri="{FF2B5EF4-FFF2-40B4-BE49-F238E27FC236}">
                <a16:creationId xmlns:a16="http://schemas.microsoft.com/office/drawing/2014/main" id="{D88BC307-3E8C-4A49-B5A7-867C6D66A26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8" r="9556"/>
          <a:stretch/>
        </p:blipFill>
        <p:spPr>
          <a:xfrm>
            <a:off x="332677" y="1340768"/>
            <a:ext cx="5191067" cy="5032620"/>
          </a:xfr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211A571-D057-4A72-9F72-211E2C38B927}"/>
              </a:ext>
            </a:extLst>
          </p:cNvPr>
          <p:cNvSpPr txBox="1">
            <a:spLocks/>
          </p:cNvSpPr>
          <p:nvPr/>
        </p:nvSpPr>
        <p:spPr>
          <a:xfrm>
            <a:off x="8413893" y="5724927"/>
            <a:ext cx="503292" cy="27380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5CEF3C-9B2D-40F3-803E-74AC2A770255}" type="slidenum">
              <a:rPr lang="en-US" sz="900" b="1">
                <a:solidFill>
                  <a:schemeClr val="accent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pPr/>
              <a:t>16</a:t>
            </a:fld>
            <a:endParaRPr lang="en-US" sz="900" b="1" dirty="0">
              <a:solidFill>
                <a:schemeClr val="accent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7" name="Rectangle 41">
            <a:extLst>
              <a:ext uri="{FF2B5EF4-FFF2-40B4-BE49-F238E27FC236}">
                <a16:creationId xmlns:a16="http://schemas.microsoft.com/office/drawing/2014/main" id="{1858F87C-0E22-4F56-91DE-02A378E89B2F}"/>
              </a:ext>
            </a:extLst>
          </p:cNvPr>
          <p:cNvSpPr/>
          <p:nvPr/>
        </p:nvSpPr>
        <p:spPr>
          <a:xfrm>
            <a:off x="8917186" y="5838229"/>
            <a:ext cx="226814" cy="472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26DA1F9D-29C5-4810-AEFC-AF58A8E01531}"/>
              </a:ext>
            </a:extLst>
          </p:cNvPr>
          <p:cNvSpPr txBox="1">
            <a:spLocks/>
          </p:cNvSpPr>
          <p:nvPr/>
        </p:nvSpPr>
        <p:spPr>
          <a:xfrm>
            <a:off x="2591780" y="116632"/>
            <a:ext cx="3960440" cy="145252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n-US" altLang="ko-K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Thanks!</a:t>
            </a:r>
            <a:endParaRPr lang="en-US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תיבת טקסט 32">
            <a:extLst>
              <a:ext uri="{FF2B5EF4-FFF2-40B4-BE49-F238E27FC236}">
                <a16:creationId xmlns:a16="http://schemas.microsoft.com/office/drawing/2014/main" id="{8ADBB755-9F30-4980-89D3-ED9AF9D6E592}"/>
              </a:ext>
            </a:extLst>
          </p:cNvPr>
          <p:cNvSpPr txBox="1"/>
          <p:nvPr/>
        </p:nvSpPr>
        <p:spPr>
          <a:xfrm>
            <a:off x="4283460" y="2164960"/>
            <a:ext cx="35283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1" spc="300" dirty="0">
                <a:solidFill>
                  <a:schemeClr val="bg1"/>
                </a:solidFill>
              </a:rPr>
              <a:t>Jonathan Lahat</a:t>
            </a:r>
          </a:p>
          <a:p>
            <a:pPr algn="l"/>
            <a:endParaRPr lang="en-US" sz="2800" b="1" i="1" spc="300" dirty="0">
              <a:solidFill>
                <a:schemeClr val="bg1"/>
              </a:solidFill>
            </a:endParaRPr>
          </a:p>
          <a:p>
            <a:pPr algn="l"/>
            <a:r>
              <a:rPr lang="en-US" sz="2800" b="1" i="1" spc="300" dirty="0">
                <a:solidFill>
                  <a:schemeClr val="bg1"/>
                </a:solidFill>
              </a:rPr>
              <a:t>     Alon Karmona</a:t>
            </a:r>
          </a:p>
          <a:p>
            <a:pPr algn="l"/>
            <a:r>
              <a:rPr lang="en-US" sz="2800" b="1" i="1" spc="3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sz="2800" b="1" i="1" spc="300" dirty="0">
                <a:solidFill>
                  <a:schemeClr val="bg1"/>
                </a:solidFill>
              </a:rPr>
              <a:t>          Roy Yogev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EB80D6C-EBAC-400D-B84B-DAC5BF97BCB6}"/>
              </a:ext>
            </a:extLst>
          </p:cNvPr>
          <p:cNvSpPr/>
          <p:nvPr/>
        </p:nvSpPr>
        <p:spPr>
          <a:xfrm rot="1740758">
            <a:off x="7541408" y="2053178"/>
            <a:ext cx="2328915" cy="2454640"/>
          </a:xfrm>
          <a:custGeom>
            <a:avLst/>
            <a:gdLst>
              <a:gd name="connsiteX0" fmla="*/ 2621849 w 2825384"/>
              <a:gd name="connsiteY0" fmla="*/ 2586523 h 3092891"/>
              <a:gd name="connsiteX1" fmla="*/ 2612112 w 2825384"/>
              <a:gd name="connsiteY1" fmla="*/ 2611074 h 3092891"/>
              <a:gd name="connsiteX2" fmla="*/ 2650819 w 2825384"/>
              <a:gd name="connsiteY2" fmla="*/ 2656472 h 3092891"/>
              <a:gd name="connsiteX3" fmla="*/ 2691916 w 2825384"/>
              <a:gd name="connsiteY3" fmla="*/ 2614419 h 3092891"/>
              <a:gd name="connsiteX4" fmla="*/ 2648430 w 2825384"/>
              <a:gd name="connsiteY4" fmla="*/ 2576668 h 3092891"/>
              <a:gd name="connsiteX5" fmla="*/ 2621849 w 2825384"/>
              <a:gd name="connsiteY5" fmla="*/ 2586523 h 3092891"/>
              <a:gd name="connsiteX6" fmla="*/ 491988 w 2825384"/>
              <a:gd name="connsiteY6" fmla="*/ 2585807 h 3092891"/>
              <a:gd name="connsiteX7" fmla="*/ 480818 w 2825384"/>
              <a:gd name="connsiteY7" fmla="*/ 2614897 h 3092891"/>
              <a:gd name="connsiteX8" fmla="*/ 519047 w 2825384"/>
              <a:gd name="connsiteY8" fmla="*/ 2652171 h 3092891"/>
              <a:gd name="connsiteX9" fmla="*/ 560144 w 2825384"/>
              <a:gd name="connsiteY9" fmla="*/ 2613942 h 3092891"/>
              <a:gd name="connsiteX10" fmla="*/ 518570 w 2825384"/>
              <a:gd name="connsiteY10" fmla="*/ 2572844 h 3092891"/>
              <a:gd name="connsiteX11" fmla="*/ 491988 w 2825384"/>
              <a:gd name="connsiteY11" fmla="*/ 2585807 h 3092891"/>
              <a:gd name="connsiteX12" fmla="*/ 492526 w 2825384"/>
              <a:gd name="connsiteY12" fmla="*/ 449018 h 3092891"/>
              <a:gd name="connsiteX13" fmla="*/ 480818 w 2825384"/>
              <a:gd name="connsiteY13" fmla="*/ 475479 h 3092891"/>
              <a:gd name="connsiteX14" fmla="*/ 518092 w 2825384"/>
              <a:gd name="connsiteY14" fmla="*/ 514187 h 3092891"/>
              <a:gd name="connsiteX15" fmla="*/ 560145 w 2825384"/>
              <a:gd name="connsiteY15" fmla="*/ 475479 h 3092891"/>
              <a:gd name="connsiteX16" fmla="*/ 520004 w 2825384"/>
              <a:gd name="connsiteY16" fmla="*/ 438684 h 3092891"/>
              <a:gd name="connsiteX17" fmla="*/ 492526 w 2825384"/>
              <a:gd name="connsiteY17" fmla="*/ 449018 h 3092891"/>
              <a:gd name="connsiteX18" fmla="*/ 917589 w 2825384"/>
              <a:gd name="connsiteY18" fmla="*/ 24372 h 3092891"/>
              <a:gd name="connsiteX19" fmla="*/ 973023 w 2825384"/>
              <a:gd name="connsiteY19" fmla="*/ 0 h 3092891"/>
              <a:gd name="connsiteX20" fmla="*/ 993094 w 2825384"/>
              <a:gd name="connsiteY20" fmla="*/ 0 h 3092891"/>
              <a:gd name="connsiteX21" fmla="*/ 1004084 w 2825384"/>
              <a:gd name="connsiteY21" fmla="*/ 35840 h 3092891"/>
              <a:gd name="connsiteX22" fmla="*/ 972545 w 2825384"/>
              <a:gd name="connsiteY22" fmla="*/ 103220 h 3092891"/>
              <a:gd name="connsiteX23" fmla="*/ 794299 w 2825384"/>
              <a:gd name="connsiteY23" fmla="*/ 301536 h 3092891"/>
              <a:gd name="connsiteX24" fmla="*/ 672443 w 2825384"/>
              <a:gd name="connsiteY24" fmla="*/ 396631 h 3092891"/>
              <a:gd name="connsiteX25" fmla="*/ 683912 w 2825384"/>
              <a:gd name="connsiteY25" fmla="*/ 514665 h 3092891"/>
              <a:gd name="connsiteX26" fmla="*/ 689646 w 2825384"/>
              <a:gd name="connsiteY26" fmla="*/ 529000 h 3092891"/>
              <a:gd name="connsiteX27" fmla="*/ 1074331 w 2825384"/>
              <a:gd name="connsiteY27" fmla="*/ 858729 h 3092891"/>
              <a:gd name="connsiteX28" fmla="*/ 1347194 w 2825384"/>
              <a:gd name="connsiteY28" fmla="*/ 1027418 h 3092891"/>
              <a:gd name="connsiteX29" fmla="*/ 1375389 w 2825384"/>
              <a:gd name="connsiteY29" fmla="*/ 1028373 h 3092891"/>
              <a:gd name="connsiteX30" fmla="*/ 1812161 w 2825384"/>
              <a:gd name="connsiteY30" fmla="*/ 1047010 h 3092891"/>
              <a:gd name="connsiteX31" fmla="*/ 1836053 w 2825384"/>
              <a:gd name="connsiteY31" fmla="*/ 1046054 h 3092891"/>
              <a:gd name="connsiteX32" fmla="*/ 1912592 w 2825384"/>
              <a:gd name="connsiteY32" fmla="*/ 1000550 h 3092891"/>
              <a:gd name="connsiteX33" fmla="*/ 2086736 w 2825384"/>
              <a:gd name="connsiteY33" fmla="*/ 1314550 h 3092891"/>
              <a:gd name="connsiteX34" fmla="*/ 2122409 w 2825384"/>
              <a:gd name="connsiteY34" fmla="*/ 1423063 h 3092891"/>
              <a:gd name="connsiteX35" fmla="*/ 2090758 w 2825384"/>
              <a:gd name="connsiteY35" fmla="*/ 1760946 h 3092891"/>
              <a:gd name="connsiteX36" fmla="*/ 2091713 w 2825384"/>
              <a:gd name="connsiteY36" fmla="*/ 1786272 h 3092891"/>
              <a:gd name="connsiteX37" fmla="*/ 2386558 w 2825384"/>
              <a:gd name="connsiteY37" fmla="*/ 2221134 h 3092891"/>
              <a:gd name="connsiteX38" fmla="*/ 2588697 w 2825384"/>
              <a:gd name="connsiteY38" fmla="*/ 2432829 h 3092891"/>
              <a:gd name="connsiteX39" fmla="*/ 2608289 w 2825384"/>
              <a:gd name="connsiteY39" fmla="*/ 2437608 h 3092891"/>
              <a:gd name="connsiteX40" fmla="*/ 2677043 w 2825384"/>
              <a:gd name="connsiteY40" fmla="*/ 2430738 h 3092891"/>
              <a:gd name="connsiteX41" fmla="*/ 2712403 w 2825384"/>
              <a:gd name="connsiteY41" fmla="*/ 2442697 h 3092891"/>
              <a:gd name="connsiteX42" fmla="*/ 2825384 w 2825384"/>
              <a:gd name="connsiteY42" fmla="*/ 2646413 h 3092891"/>
              <a:gd name="connsiteX43" fmla="*/ 2806671 w 2825384"/>
              <a:gd name="connsiteY43" fmla="*/ 2695747 h 3092891"/>
              <a:gd name="connsiteX44" fmla="*/ 2765507 w 2825384"/>
              <a:gd name="connsiteY44" fmla="*/ 2743444 h 3092891"/>
              <a:gd name="connsiteX45" fmla="*/ 2561458 w 2825384"/>
              <a:gd name="connsiteY45" fmla="*/ 2761603 h 3092891"/>
              <a:gd name="connsiteX46" fmla="*/ 2495991 w 2825384"/>
              <a:gd name="connsiteY46" fmla="*/ 2851442 h 3092891"/>
              <a:gd name="connsiteX47" fmla="*/ 2279038 w 2825384"/>
              <a:gd name="connsiteY47" fmla="*/ 3055492 h 3092891"/>
              <a:gd name="connsiteX48" fmla="*/ 2215003 w 2825384"/>
              <a:gd name="connsiteY48" fmla="*/ 3088465 h 3092891"/>
              <a:gd name="connsiteX49" fmla="*/ 2180596 w 2825384"/>
              <a:gd name="connsiteY49" fmla="*/ 3086554 h 3092891"/>
              <a:gd name="connsiteX50" fmla="*/ 2176773 w 2825384"/>
              <a:gd name="connsiteY50" fmla="*/ 3052626 h 3092891"/>
              <a:gd name="connsiteX51" fmla="*/ 2217393 w 2825384"/>
              <a:gd name="connsiteY51" fmla="*/ 2971865 h 3092891"/>
              <a:gd name="connsiteX52" fmla="*/ 2488822 w 2825384"/>
              <a:gd name="connsiteY52" fmla="*/ 2699002 h 3092891"/>
              <a:gd name="connsiteX53" fmla="*/ 2493601 w 2825384"/>
              <a:gd name="connsiteY53" fmla="*/ 2695179 h 3092891"/>
              <a:gd name="connsiteX54" fmla="*/ 2472574 w 2825384"/>
              <a:gd name="connsiteY54" fmla="*/ 2623499 h 3092891"/>
              <a:gd name="connsiteX55" fmla="*/ 2476875 w 2825384"/>
              <a:gd name="connsiteY55" fmla="*/ 2571889 h 3092891"/>
              <a:gd name="connsiteX56" fmla="*/ 2473053 w 2825384"/>
              <a:gd name="connsiteY56" fmla="*/ 2558031 h 3092891"/>
              <a:gd name="connsiteX57" fmla="*/ 1988016 w 2825384"/>
              <a:gd name="connsiteY57" fmla="*/ 2137506 h 3092891"/>
              <a:gd name="connsiteX58" fmla="*/ 1840354 w 2825384"/>
              <a:gd name="connsiteY58" fmla="*/ 2045278 h 3092891"/>
              <a:gd name="connsiteX59" fmla="*/ 1819806 w 2825384"/>
              <a:gd name="connsiteY59" fmla="*/ 2045755 h 3092891"/>
              <a:gd name="connsiteX60" fmla="*/ 1324734 w 2825384"/>
              <a:gd name="connsiteY60" fmla="*/ 2045278 h 3092891"/>
              <a:gd name="connsiteX61" fmla="*/ 1304186 w 2825384"/>
              <a:gd name="connsiteY61" fmla="*/ 2045755 h 3092891"/>
              <a:gd name="connsiteX62" fmla="*/ 858812 w 2825384"/>
              <a:gd name="connsiteY62" fmla="*/ 2375485 h 3092891"/>
              <a:gd name="connsiteX63" fmla="*/ 687735 w 2825384"/>
              <a:gd name="connsiteY63" fmla="*/ 2547995 h 3092891"/>
              <a:gd name="connsiteX64" fmla="*/ 682478 w 2825384"/>
              <a:gd name="connsiteY64" fmla="*/ 2565677 h 3092891"/>
              <a:gd name="connsiteX65" fmla="*/ 670531 w 2825384"/>
              <a:gd name="connsiteY65" fmla="*/ 2692312 h 3092891"/>
              <a:gd name="connsiteX66" fmla="*/ 737911 w 2825384"/>
              <a:gd name="connsiteY66" fmla="*/ 2736754 h 3092891"/>
              <a:gd name="connsiteX67" fmla="*/ 971588 w 2825384"/>
              <a:gd name="connsiteY67" fmla="*/ 2957051 h 3092891"/>
              <a:gd name="connsiteX68" fmla="*/ 1007429 w 2825384"/>
              <a:gd name="connsiteY68" fmla="*/ 3019175 h 3092891"/>
              <a:gd name="connsiteX69" fmla="*/ 1006474 w 2825384"/>
              <a:gd name="connsiteY69" fmla="*/ 3055492 h 3092891"/>
              <a:gd name="connsiteX70" fmla="*/ 971111 w 2825384"/>
              <a:gd name="connsiteY70" fmla="*/ 3059793 h 3092891"/>
              <a:gd name="connsiteX71" fmla="*/ 870281 w 2825384"/>
              <a:gd name="connsiteY71" fmla="*/ 3012006 h 3092891"/>
              <a:gd name="connsiteX72" fmla="*/ 607931 w 2825384"/>
              <a:gd name="connsiteY72" fmla="*/ 2764948 h 3092891"/>
              <a:gd name="connsiteX73" fmla="*/ 604586 w 2825384"/>
              <a:gd name="connsiteY73" fmla="*/ 2761125 h 3092891"/>
              <a:gd name="connsiteX74" fmla="*/ 388589 w 2825384"/>
              <a:gd name="connsiteY74" fmla="*/ 2735320 h 3092891"/>
              <a:gd name="connsiteX75" fmla="*/ 361351 w 2825384"/>
              <a:gd name="connsiteY75" fmla="*/ 2513589 h 3092891"/>
              <a:gd name="connsiteX76" fmla="*/ 348926 w 2825384"/>
              <a:gd name="connsiteY76" fmla="*/ 2506899 h 3092891"/>
              <a:gd name="connsiteX77" fmla="*/ 27321 w 2825384"/>
              <a:gd name="connsiteY77" fmla="*/ 2221612 h 3092891"/>
              <a:gd name="connsiteX78" fmla="*/ 2471 w 2825384"/>
              <a:gd name="connsiteY78" fmla="*/ 2170480 h 3092891"/>
              <a:gd name="connsiteX79" fmla="*/ 32100 w 2825384"/>
              <a:gd name="connsiteY79" fmla="*/ 2136551 h 3092891"/>
              <a:gd name="connsiteX80" fmla="*/ 108080 w 2825384"/>
              <a:gd name="connsiteY80" fmla="*/ 2165701 h 3092891"/>
              <a:gd name="connsiteX81" fmla="*/ 322166 w 2825384"/>
              <a:gd name="connsiteY81" fmla="*/ 2333433 h 3092891"/>
              <a:gd name="connsiteX82" fmla="*/ 376642 w 2825384"/>
              <a:gd name="connsiteY82" fmla="*/ 2391733 h 3092891"/>
              <a:gd name="connsiteX83" fmla="*/ 424429 w 2825384"/>
              <a:gd name="connsiteY83" fmla="*/ 2454812 h 3092891"/>
              <a:gd name="connsiteX84" fmla="*/ 556799 w 2825384"/>
              <a:gd name="connsiteY84" fmla="*/ 2439519 h 3092891"/>
              <a:gd name="connsiteX85" fmla="*/ 567312 w 2825384"/>
              <a:gd name="connsiteY85" fmla="*/ 2436175 h 3092891"/>
              <a:gd name="connsiteX86" fmla="*/ 1011252 w 2825384"/>
              <a:gd name="connsiteY86" fmla="*/ 1876112 h 3092891"/>
              <a:gd name="connsiteX87" fmla="*/ 1059517 w 2825384"/>
              <a:gd name="connsiteY87" fmla="*/ 1781972 h 3092891"/>
              <a:gd name="connsiteX88" fmla="*/ 1059517 w 2825384"/>
              <a:gd name="connsiteY88" fmla="*/ 1764769 h 3092891"/>
              <a:gd name="connsiteX89" fmla="*/ 1082454 w 2825384"/>
              <a:gd name="connsiteY89" fmla="*/ 1280688 h 3092891"/>
              <a:gd name="connsiteX90" fmla="*/ 1080543 w 2825384"/>
              <a:gd name="connsiteY90" fmla="*/ 1262529 h 3092891"/>
              <a:gd name="connsiteX91" fmla="*/ 746991 w 2825384"/>
              <a:gd name="connsiteY91" fmla="*/ 811898 h 3092891"/>
              <a:gd name="connsiteX92" fmla="*/ 578781 w 2825384"/>
              <a:gd name="connsiteY92" fmla="*/ 647512 h 3092891"/>
              <a:gd name="connsiteX93" fmla="*/ 563011 w 2825384"/>
              <a:gd name="connsiteY93" fmla="*/ 642733 h 3092891"/>
              <a:gd name="connsiteX94" fmla="*/ 411527 w 2825384"/>
              <a:gd name="connsiteY94" fmla="*/ 621229 h 3092891"/>
              <a:gd name="connsiteX95" fmla="*/ 405314 w 2825384"/>
              <a:gd name="connsiteY95" fmla="*/ 629831 h 3092891"/>
              <a:gd name="connsiteX96" fmla="*/ 121461 w 2825384"/>
              <a:gd name="connsiteY96" fmla="*/ 910340 h 3092891"/>
              <a:gd name="connsiteX97" fmla="*/ 61249 w 2825384"/>
              <a:gd name="connsiteY97" fmla="*/ 939968 h 3092891"/>
              <a:gd name="connsiteX98" fmla="*/ 22542 w 2825384"/>
              <a:gd name="connsiteY98" fmla="*/ 938534 h 3092891"/>
              <a:gd name="connsiteX99" fmla="*/ 21109 w 2825384"/>
              <a:gd name="connsiteY99" fmla="*/ 898871 h 3092891"/>
              <a:gd name="connsiteX100" fmla="*/ 70329 w 2825384"/>
              <a:gd name="connsiteY100" fmla="*/ 811421 h 3092891"/>
              <a:gd name="connsiteX101" fmla="*/ 347014 w 2825384"/>
              <a:gd name="connsiteY101" fmla="*/ 554806 h 3092891"/>
              <a:gd name="connsiteX102" fmla="*/ 350360 w 2825384"/>
              <a:gd name="connsiteY102" fmla="*/ 552416 h 3092891"/>
              <a:gd name="connsiteX103" fmla="*/ 404836 w 2825384"/>
              <a:gd name="connsiteY103" fmla="*/ 330686 h 3092891"/>
              <a:gd name="connsiteX104" fmla="*/ 609842 w 2825384"/>
              <a:gd name="connsiteY104" fmla="*/ 323039 h 3092891"/>
              <a:gd name="connsiteX105" fmla="*/ 644249 w 2825384"/>
              <a:gd name="connsiteY105" fmla="*/ 273819 h 3092891"/>
              <a:gd name="connsiteX106" fmla="*/ 917589 w 2825384"/>
              <a:gd name="connsiteY106" fmla="*/ 24372 h 309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2825384" h="3092891">
                <a:moveTo>
                  <a:pt x="2621849" y="2586523"/>
                </a:moveTo>
                <a:cubicBezTo>
                  <a:pt x="2615457" y="2592557"/>
                  <a:pt x="2611873" y="2601039"/>
                  <a:pt x="2612112" y="2611074"/>
                </a:cubicBezTo>
                <a:cubicBezTo>
                  <a:pt x="2612590" y="2638791"/>
                  <a:pt x="2627882" y="2656950"/>
                  <a:pt x="2650819" y="2656472"/>
                </a:cubicBezTo>
                <a:cubicBezTo>
                  <a:pt x="2673279" y="2655994"/>
                  <a:pt x="2692395" y="2636402"/>
                  <a:pt x="2691916" y="2614419"/>
                </a:cubicBezTo>
                <a:cubicBezTo>
                  <a:pt x="2691438" y="2593871"/>
                  <a:pt x="2671368" y="2576190"/>
                  <a:pt x="2648430" y="2576668"/>
                </a:cubicBezTo>
                <a:cubicBezTo>
                  <a:pt x="2637439" y="2576906"/>
                  <a:pt x="2628240" y="2580491"/>
                  <a:pt x="2621849" y="2586523"/>
                </a:cubicBezTo>
                <a:close/>
                <a:moveTo>
                  <a:pt x="491988" y="2585807"/>
                </a:moveTo>
                <a:cubicBezTo>
                  <a:pt x="484999" y="2593512"/>
                  <a:pt x="480579" y="2603906"/>
                  <a:pt x="480818" y="2614897"/>
                </a:cubicBezTo>
                <a:cubicBezTo>
                  <a:pt x="480818" y="2635924"/>
                  <a:pt x="498022" y="2652649"/>
                  <a:pt x="519047" y="2652171"/>
                </a:cubicBezTo>
                <a:cubicBezTo>
                  <a:pt x="541029" y="2652171"/>
                  <a:pt x="560144" y="2634490"/>
                  <a:pt x="560144" y="2613942"/>
                </a:cubicBezTo>
                <a:cubicBezTo>
                  <a:pt x="560144" y="2591482"/>
                  <a:pt x="540551" y="2572844"/>
                  <a:pt x="518570" y="2572844"/>
                </a:cubicBezTo>
                <a:cubicBezTo>
                  <a:pt x="508535" y="2573083"/>
                  <a:pt x="498977" y="2578101"/>
                  <a:pt x="491988" y="2585807"/>
                </a:cubicBezTo>
                <a:close/>
                <a:moveTo>
                  <a:pt x="492526" y="449018"/>
                </a:moveTo>
                <a:cubicBezTo>
                  <a:pt x="485478" y="455648"/>
                  <a:pt x="481057" y="464966"/>
                  <a:pt x="480818" y="475479"/>
                </a:cubicBezTo>
                <a:cubicBezTo>
                  <a:pt x="480340" y="496506"/>
                  <a:pt x="497065" y="513708"/>
                  <a:pt x="518092" y="514187"/>
                </a:cubicBezTo>
                <a:cubicBezTo>
                  <a:pt x="538640" y="514187"/>
                  <a:pt x="559188" y="495072"/>
                  <a:pt x="560145" y="475479"/>
                </a:cubicBezTo>
                <a:cubicBezTo>
                  <a:pt x="560623" y="457320"/>
                  <a:pt x="541030" y="439161"/>
                  <a:pt x="520004" y="438684"/>
                </a:cubicBezTo>
                <a:cubicBezTo>
                  <a:pt x="509252" y="438445"/>
                  <a:pt x="499574" y="442387"/>
                  <a:pt x="492526" y="449018"/>
                </a:cubicBezTo>
                <a:close/>
                <a:moveTo>
                  <a:pt x="917589" y="24372"/>
                </a:moveTo>
                <a:cubicBezTo>
                  <a:pt x="934794" y="14335"/>
                  <a:pt x="954386" y="8124"/>
                  <a:pt x="973023" y="0"/>
                </a:cubicBezTo>
                <a:cubicBezTo>
                  <a:pt x="979713" y="0"/>
                  <a:pt x="986403" y="0"/>
                  <a:pt x="993094" y="0"/>
                </a:cubicBezTo>
                <a:cubicBezTo>
                  <a:pt x="1007429" y="8602"/>
                  <a:pt x="1009341" y="22460"/>
                  <a:pt x="1004084" y="35840"/>
                </a:cubicBezTo>
                <a:cubicBezTo>
                  <a:pt x="995005" y="58778"/>
                  <a:pt x="985446" y="82194"/>
                  <a:pt x="972545" y="103220"/>
                </a:cubicBezTo>
                <a:cubicBezTo>
                  <a:pt x="924758" y="179678"/>
                  <a:pt x="862635" y="243713"/>
                  <a:pt x="794299" y="301536"/>
                </a:cubicBezTo>
                <a:cubicBezTo>
                  <a:pt x="755592" y="334508"/>
                  <a:pt x="714017" y="364136"/>
                  <a:pt x="672443" y="396631"/>
                </a:cubicBezTo>
                <a:cubicBezTo>
                  <a:pt x="690125" y="434383"/>
                  <a:pt x="693947" y="473567"/>
                  <a:pt x="683912" y="514665"/>
                </a:cubicBezTo>
                <a:cubicBezTo>
                  <a:pt x="682956" y="518966"/>
                  <a:pt x="686302" y="525656"/>
                  <a:pt x="689646" y="529000"/>
                </a:cubicBezTo>
                <a:cubicBezTo>
                  <a:pt x="811503" y="646557"/>
                  <a:pt x="938138" y="757900"/>
                  <a:pt x="1074331" y="858729"/>
                </a:cubicBezTo>
                <a:cubicBezTo>
                  <a:pt x="1160347" y="922287"/>
                  <a:pt x="1249708" y="981542"/>
                  <a:pt x="1347194" y="1027418"/>
                </a:cubicBezTo>
                <a:cubicBezTo>
                  <a:pt x="1357229" y="1032196"/>
                  <a:pt x="1365352" y="1032197"/>
                  <a:pt x="1375389" y="1028373"/>
                </a:cubicBezTo>
                <a:cubicBezTo>
                  <a:pt x="1523528" y="973897"/>
                  <a:pt x="1669277" y="980587"/>
                  <a:pt x="1812161" y="1047010"/>
                </a:cubicBezTo>
                <a:cubicBezTo>
                  <a:pt x="1821240" y="1051311"/>
                  <a:pt x="1827930" y="1050833"/>
                  <a:pt x="1836053" y="1046054"/>
                </a:cubicBezTo>
                <a:lnTo>
                  <a:pt x="1912592" y="1000550"/>
                </a:lnTo>
                <a:lnTo>
                  <a:pt x="2086736" y="1314550"/>
                </a:lnTo>
                <a:lnTo>
                  <a:pt x="2122409" y="1423063"/>
                </a:lnTo>
                <a:cubicBezTo>
                  <a:pt x="2147206" y="1535422"/>
                  <a:pt x="2135916" y="1648049"/>
                  <a:pt x="2090758" y="1760946"/>
                </a:cubicBezTo>
                <a:cubicBezTo>
                  <a:pt x="2086934" y="1770503"/>
                  <a:pt x="2087412" y="1777671"/>
                  <a:pt x="2091713" y="1786272"/>
                </a:cubicBezTo>
                <a:cubicBezTo>
                  <a:pt x="2171995" y="1943492"/>
                  <a:pt x="2272826" y="2086853"/>
                  <a:pt x="2386558" y="2221134"/>
                </a:cubicBezTo>
                <a:cubicBezTo>
                  <a:pt x="2449636" y="2295681"/>
                  <a:pt x="2517494" y="2365927"/>
                  <a:pt x="2588697" y="2432829"/>
                </a:cubicBezTo>
                <a:cubicBezTo>
                  <a:pt x="2594909" y="2438564"/>
                  <a:pt x="2599687" y="2440475"/>
                  <a:pt x="2608289" y="2437608"/>
                </a:cubicBezTo>
                <a:cubicBezTo>
                  <a:pt x="2631705" y="2430201"/>
                  <a:pt x="2654642" y="2428051"/>
                  <a:pt x="2677043" y="2430738"/>
                </a:cubicBezTo>
                <a:lnTo>
                  <a:pt x="2712403" y="2442697"/>
                </a:lnTo>
                <a:lnTo>
                  <a:pt x="2825384" y="2646413"/>
                </a:lnTo>
                <a:lnTo>
                  <a:pt x="2806671" y="2695747"/>
                </a:lnTo>
                <a:cubicBezTo>
                  <a:pt x="2796569" y="2712562"/>
                  <a:pt x="2782949" y="2728511"/>
                  <a:pt x="2765507" y="2743444"/>
                </a:cubicBezTo>
                <a:cubicBezTo>
                  <a:pt x="2702907" y="2796966"/>
                  <a:pt x="2632660" y="2799355"/>
                  <a:pt x="2561458" y="2761603"/>
                </a:cubicBezTo>
                <a:cubicBezTo>
                  <a:pt x="2539476" y="2791709"/>
                  <a:pt x="2518928" y="2822770"/>
                  <a:pt x="2495991" y="2851442"/>
                </a:cubicBezTo>
                <a:cubicBezTo>
                  <a:pt x="2433389" y="2929813"/>
                  <a:pt x="2362664" y="3000059"/>
                  <a:pt x="2279038" y="3055492"/>
                </a:cubicBezTo>
                <a:cubicBezTo>
                  <a:pt x="2258967" y="3068872"/>
                  <a:pt x="2236985" y="3078430"/>
                  <a:pt x="2215003" y="3088465"/>
                </a:cubicBezTo>
                <a:cubicBezTo>
                  <a:pt x="2204011" y="3093244"/>
                  <a:pt x="2191110" y="3096111"/>
                  <a:pt x="2180596" y="3086554"/>
                </a:cubicBezTo>
                <a:cubicBezTo>
                  <a:pt x="2170083" y="3076996"/>
                  <a:pt x="2171995" y="3063616"/>
                  <a:pt x="2176773" y="3052626"/>
                </a:cubicBezTo>
                <a:cubicBezTo>
                  <a:pt x="2189198" y="3025386"/>
                  <a:pt x="2200668" y="2996714"/>
                  <a:pt x="2217393" y="2971865"/>
                </a:cubicBezTo>
                <a:cubicBezTo>
                  <a:pt x="2291462" y="2864823"/>
                  <a:pt x="2379390" y="2771160"/>
                  <a:pt x="2488822" y="2699002"/>
                </a:cubicBezTo>
                <a:cubicBezTo>
                  <a:pt x="2490255" y="2698046"/>
                  <a:pt x="2491211" y="2697091"/>
                  <a:pt x="2493601" y="2695179"/>
                </a:cubicBezTo>
                <a:cubicBezTo>
                  <a:pt x="2480699" y="2672719"/>
                  <a:pt x="2472574" y="2648826"/>
                  <a:pt x="2472574" y="2623499"/>
                </a:cubicBezTo>
                <a:cubicBezTo>
                  <a:pt x="2472574" y="2606295"/>
                  <a:pt x="2475920" y="2589092"/>
                  <a:pt x="2476875" y="2571889"/>
                </a:cubicBezTo>
                <a:cubicBezTo>
                  <a:pt x="2477353" y="2567111"/>
                  <a:pt x="2475919" y="2560898"/>
                  <a:pt x="2473053" y="2558031"/>
                </a:cubicBezTo>
                <a:cubicBezTo>
                  <a:pt x="2321090" y="2406546"/>
                  <a:pt x="2164350" y="2260319"/>
                  <a:pt x="1988016" y="2137506"/>
                </a:cubicBezTo>
                <a:cubicBezTo>
                  <a:pt x="1940229" y="2104533"/>
                  <a:pt x="1889574" y="2076339"/>
                  <a:pt x="1840354" y="2045278"/>
                </a:cubicBezTo>
                <a:cubicBezTo>
                  <a:pt x="1832709" y="2040499"/>
                  <a:pt x="1826974" y="2041933"/>
                  <a:pt x="1819806" y="2045755"/>
                </a:cubicBezTo>
                <a:cubicBezTo>
                  <a:pt x="1654941" y="2126038"/>
                  <a:pt x="1489599" y="2125560"/>
                  <a:pt x="1324734" y="2045278"/>
                </a:cubicBezTo>
                <a:cubicBezTo>
                  <a:pt x="1317087" y="2041455"/>
                  <a:pt x="1311832" y="2041454"/>
                  <a:pt x="1304186" y="2045755"/>
                </a:cubicBezTo>
                <a:cubicBezTo>
                  <a:pt x="1142188" y="2137506"/>
                  <a:pt x="994526" y="2248850"/>
                  <a:pt x="858812" y="2375485"/>
                </a:cubicBezTo>
                <a:cubicBezTo>
                  <a:pt x="799556" y="2430918"/>
                  <a:pt x="744602" y="2490174"/>
                  <a:pt x="687735" y="2547995"/>
                </a:cubicBezTo>
                <a:cubicBezTo>
                  <a:pt x="682478" y="2553252"/>
                  <a:pt x="681045" y="2558031"/>
                  <a:pt x="682478" y="2565677"/>
                </a:cubicBezTo>
                <a:cubicBezTo>
                  <a:pt x="692035" y="2614897"/>
                  <a:pt x="691080" y="2620154"/>
                  <a:pt x="670531" y="2692312"/>
                </a:cubicBezTo>
                <a:cubicBezTo>
                  <a:pt x="692992" y="2707126"/>
                  <a:pt x="715929" y="2721462"/>
                  <a:pt x="737911" y="2736754"/>
                </a:cubicBezTo>
                <a:cubicBezTo>
                  <a:pt x="825838" y="2799355"/>
                  <a:pt x="906598" y="2870079"/>
                  <a:pt x="971588" y="2957051"/>
                </a:cubicBezTo>
                <a:cubicBezTo>
                  <a:pt x="985925" y="2976167"/>
                  <a:pt x="996917" y="2998148"/>
                  <a:pt x="1007429" y="3019175"/>
                </a:cubicBezTo>
                <a:cubicBezTo>
                  <a:pt x="1013164" y="3030643"/>
                  <a:pt x="1016509" y="3044501"/>
                  <a:pt x="1006474" y="3055492"/>
                </a:cubicBezTo>
                <a:cubicBezTo>
                  <a:pt x="996917" y="3066005"/>
                  <a:pt x="983536" y="3062660"/>
                  <a:pt x="971111" y="3059793"/>
                </a:cubicBezTo>
                <a:cubicBezTo>
                  <a:pt x="934315" y="3051191"/>
                  <a:pt x="901820" y="3032555"/>
                  <a:pt x="870281" y="3012006"/>
                </a:cubicBezTo>
                <a:cubicBezTo>
                  <a:pt x="768017" y="2945105"/>
                  <a:pt x="680567" y="2862434"/>
                  <a:pt x="607931" y="2764948"/>
                </a:cubicBezTo>
                <a:cubicBezTo>
                  <a:pt x="606975" y="2763515"/>
                  <a:pt x="605542" y="2762559"/>
                  <a:pt x="604586" y="2761125"/>
                </a:cubicBezTo>
                <a:cubicBezTo>
                  <a:pt x="534817" y="2806044"/>
                  <a:pt x="440677" y="2787885"/>
                  <a:pt x="388589" y="2735320"/>
                </a:cubicBezTo>
                <a:cubicBezTo>
                  <a:pt x="339369" y="2686100"/>
                  <a:pt x="313085" y="2603906"/>
                  <a:pt x="361351" y="2513589"/>
                </a:cubicBezTo>
                <a:cubicBezTo>
                  <a:pt x="357050" y="2511200"/>
                  <a:pt x="352749" y="2509289"/>
                  <a:pt x="348926" y="2506899"/>
                </a:cubicBezTo>
                <a:cubicBezTo>
                  <a:pt x="220857" y="2435219"/>
                  <a:pt x="112859" y="2341078"/>
                  <a:pt x="27321" y="2221612"/>
                </a:cubicBezTo>
                <a:cubicBezTo>
                  <a:pt x="16330" y="2206320"/>
                  <a:pt x="8683" y="2188161"/>
                  <a:pt x="2471" y="2170480"/>
                </a:cubicBezTo>
                <a:cubicBezTo>
                  <a:pt x="-5652" y="2145630"/>
                  <a:pt x="6773" y="2130339"/>
                  <a:pt x="32100" y="2136551"/>
                </a:cubicBezTo>
                <a:cubicBezTo>
                  <a:pt x="58383" y="2143241"/>
                  <a:pt x="84665" y="2152798"/>
                  <a:pt x="108080" y="2165701"/>
                </a:cubicBezTo>
                <a:cubicBezTo>
                  <a:pt x="188840" y="2209187"/>
                  <a:pt x="257175" y="2269398"/>
                  <a:pt x="322166" y="2333433"/>
                </a:cubicBezTo>
                <a:cubicBezTo>
                  <a:pt x="341280" y="2352070"/>
                  <a:pt x="359440" y="2371185"/>
                  <a:pt x="376642" y="2391733"/>
                </a:cubicBezTo>
                <a:cubicBezTo>
                  <a:pt x="393368" y="2411804"/>
                  <a:pt x="408182" y="2433307"/>
                  <a:pt x="424429" y="2454812"/>
                </a:cubicBezTo>
                <a:cubicBezTo>
                  <a:pt x="465526" y="2431395"/>
                  <a:pt x="510446" y="2428528"/>
                  <a:pt x="556799" y="2439519"/>
                </a:cubicBezTo>
                <a:cubicBezTo>
                  <a:pt x="560145" y="2440475"/>
                  <a:pt x="565401" y="2438564"/>
                  <a:pt x="567312" y="2436175"/>
                </a:cubicBezTo>
                <a:cubicBezTo>
                  <a:pt x="732655" y="2263186"/>
                  <a:pt x="889874" y="2083985"/>
                  <a:pt x="1011252" y="1876112"/>
                </a:cubicBezTo>
                <a:cubicBezTo>
                  <a:pt x="1028933" y="1845529"/>
                  <a:pt x="1043746" y="1813511"/>
                  <a:pt x="1059517" y="1781972"/>
                </a:cubicBezTo>
                <a:cubicBezTo>
                  <a:pt x="1061907" y="1777193"/>
                  <a:pt x="1061907" y="1770025"/>
                  <a:pt x="1059517" y="1764769"/>
                </a:cubicBezTo>
                <a:cubicBezTo>
                  <a:pt x="992615" y="1599904"/>
                  <a:pt x="998827" y="1438384"/>
                  <a:pt x="1082454" y="1280688"/>
                </a:cubicBezTo>
                <a:cubicBezTo>
                  <a:pt x="1086277" y="1273042"/>
                  <a:pt x="1083888" y="1268263"/>
                  <a:pt x="1080543" y="1262529"/>
                </a:cubicBezTo>
                <a:cubicBezTo>
                  <a:pt x="987358" y="1099098"/>
                  <a:pt x="876493" y="948569"/>
                  <a:pt x="746991" y="811898"/>
                </a:cubicBezTo>
                <a:cubicBezTo>
                  <a:pt x="692991" y="755033"/>
                  <a:pt x="635169" y="701989"/>
                  <a:pt x="578781" y="647512"/>
                </a:cubicBezTo>
                <a:cubicBezTo>
                  <a:pt x="574958" y="644167"/>
                  <a:pt x="567312" y="641299"/>
                  <a:pt x="563011" y="642733"/>
                </a:cubicBezTo>
                <a:cubicBezTo>
                  <a:pt x="506145" y="658025"/>
                  <a:pt x="462659" y="652768"/>
                  <a:pt x="411527" y="621229"/>
                </a:cubicBezTo>
                <a:cubicBezTo>
                  <a:pt x="409615" y="624097"/>
                  <a:pt x="407226" y="626964"/>
                  <a:pt x="405314" y="629831"/>
                </a:cubicBezTo>
                <a:cubicBezTo>
                  <a:pt x="330767" y="742608"/>
                  <a:pt x="235671" y="836749"/>
                  <a:pt x="121461" y="910340"/>
                </a:cubicBezTo>
                <a:cubicBezTo>
                  <a:pt x="102824" y="922287"/>
                  <a:pt x="81798" y="931366"/>
                  <a:pt x="61249" y="939968"/>
                </a:cubicBezTo>
                <a:cubicBezTo>
                  <a:pt x="48824" y="945224"/>
                  <a:pt x="34011" y="950003"/>
                  <a:pt x="22542" y="938534"/>
                </a:cubicBezTo>
                <a:cubicBezTo>
                  <a:pt x="10595" y="926588"/>
                  <a:pt x="14895" y="910818"/>
                  <a:pt x="21109" y="898871"/>
                </a:cubicBezTo>
                <a:cubicBezTo>
                  <a:pt x="36400" y="868765"/>
                  <a:pt x="50736" y="838181"/>
                  <a:pt x="70329" y="811421"/>
                </a:cubicBezTo>
                <a:cubicBezTo>
                  <a:pt x="146310" y="708201"/>
                  <a:pt x="238539" y="622663"/>
                  <a:pt x="347014" y="554806"/>
                </a:cubicBezTo>
                <a:cubicBezTo>
                  <a:pt x="347970" y="554327"/>
                  <a:pt x="348926" y="553372"/>
                  <a:pt x="350360" y="552416"/>
                </a:cubicBezTo>
                <a:cubicBezTo>
                  <a:pt x="316432" y="465922"/>
                  <a:pt x="329333" y="388507"/>
                  <a:pt x="404836" y="330686"/>
                </a:cubicBezTo>
                <a:cubicBezTo>
                  <a:pt x="468872" y="281465"/>
                  <a:pt x="539118" y="282898"/>
                  <a:pt x="609842" y="323039"/>
                </a:cubicBezTo>
                <a:cubicBezTo>
                  <a:pt x="621312" y="306792"/>
                  <a:pt x="631825" y="290066"/>
                  <a:pt x="644249" y="273819"/>
                </a:cubicBezTo>
                <a:cubicBezTo>
                  <a:pt x="720708" y="174900"/>
                  <a:pt x="809113" y="88405"/>
                  <a:pt x="917589" y="24372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 w="497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defTabSz="685800" latinLnBrk="0">
              <a:defRPr/>
            </a:pPr>
            <a:endParaRPr lang="en-US" sz="135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B6D00191-AC0A-4AAD-BAC6-FE69BF92FAC5}"/>
              </a:ext>
            </a:extLst>
          </p:cNvPr>
          <p:cNvSpPr txBox="1">
            <a:spLocks/>
          </p:cNvSpPr>
          <p:nvPr/>
        </p:nvSpPr>
        <p:spPr>
          <a:xfrm>
            <a:off x="3851920" y="5694458"/>
            <a:ext cx="5751491" cy="145252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514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0D7D9EFE-FFF7-42AB-9C8C-87C94F31B5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5"/>
          <a:stretch/>
        </p:blipFill>
        <p:spPr>
          <a:xfrm>
            <a:off x="-38754" y="1056199"/>
            <a:ext cx="9182754" cy="5829508"/>
          </a:xfrm>
          <a:prstGeom prst="parallelogram">
            <a:avLst>
              <a:gd name="adj" fmla="val 0"/>
            </a:avLst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7894" y="46011"/>
            <a:ext cx="7798482" cy="796908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Human-Drones Interaction </a:t>
            </a:r>
          </a:p>
        </p:txBody>
      </p:sp>
      <p:grpSp>
        <p:nvGrpSpPr>
          <p:cNvPr id="9" name="קבוצה 16">
            <a:extLst>
              <a:ext uri="{FF2B5EF4-FFF2-40B4-BE49-F238E27FC236}">
                <a16:creationId xmlns:a16="http://schemas.microsoft.com/office/drawing/2014/main" id="{4D2F98FC-80E0-4DEF-8873-47892B1E380D}"/>
              </a:ext>
            </a:extLst>
          </p:cNvPr>
          <p:cNvGrpSpPr/>
          <p:nvPr/>
        </p:nvGrpSpPr>
        <p:grpSpPr>
          <a:xfrm>
            <a:off x="179512" y="1412776"/>
            <a:ext cx="6282830" cy="523220"/>
            <a:chOff x="5796136" y="1500899"/>
            <a:chExt cx="6503130" cy="523220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FB8262F4-B770-4689-BC75-B803F60B9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6363982" y="1500899"/>
              <a:ext cx="593528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i="1" dirty="0">
                  <a:solidFill>
                    <a:srgbClr val="6E6764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Expansion in Drones’ use</a:t>
              </a:r>
            </a:p>
          </p:txBody>
        </p:sp>
        <p:pic>
          <p:nvPicPr>
            <p:cNvPr id="11" name="תמונה 20">
              <a:extLst>
                <a:ext uri="{FF2B5EF4-FFF2-40B4-BE49-F238E27FC236}">
                  <a16:creationId xmlns:a16="http://schemas.microsoft.com/office/drawing/2014/main" id="{DCEA55DB-ED56-43C7-9CD1-BC0204241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619741"/>
              <a:ext cx="439912" cy="40011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0951E5-EA58-4856-97C4-54BFF185675F}"/>
              </a:ext>
            </a:extLst>
          </p:cNvPr>
          <p:cNvGrpSpPr/>
          <p:nvPr/>
        </p:nvGrpSpPr>
        <p:grpSpPr>
          <a:xfrm>
            <a:off x="179512" y="3122965"/>
            <a:ext cx="5734220" cy="954107"/>
            <a:chOff x="323528" y="2716054"/>
            <a:chExt cx="4960972" cy="954107"/>
          </a:xfrm>
        </p:grpSpPr>
        <p:sp>
          <p:nvSpPr>
            <p:cNvPr id="26" name="Text Box 5">
              <a:extLst>
                <a:ext uri="{FF2B5EF4-FFF2-40B4-BE49-F238E27FC236}">
                  <a16:creationId xmlns:a16="http://schemas.microsoft.com/office/drawing/2014/main" id="{898682B8-A084-4C81-A179-4225AE1015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65962" y="2716054"/>
              <a:ext cx="4418538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2800" b="1" i="1" dirty="0">
                  <a:solidFill>
                    <a:srgbClr val="6E6764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Presence in populated areas</a:t>
              </a:r>
              <a:endParaRPr kumimoji="1" lang="en-US" altLang="ko-KR" sz="2800" b="1" i="1" dirty="0">
                <a:solidFill>
                  <a:srgbClr val="6E6764"/>
                </a:solidFill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2" name="תמונה 20">
              <a:extLst>
                <a:ext uri="{FF2B5EF4-FFF2-40B4-BE49-F238E27FC236}">
                  <a16:creationId xmlns:a16="http://schemas.microsoft.com/office/drawing/2014/main" id="{9ACCEC25-D057-44D1-B02F-B4161BC17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2784476"/>
              <a:ext cx="425010" cy="40011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6AD347-C0A9-435C-9654-248C5F173DFC}"/>
              </a:ext>
            </a:extLst>
          </p:cNvPr>
          <p:cNvGrpSpPr/>
          <p:nvPr/>
        </p:nvGrpSpPr>
        <p:grpSpPr>
          <a:xfrm>
            <a:off x="179512" y="4941168"/>
            <a:ext cx="6276654" cy="523220"/>
            <a:chOff x="323528" y="3767305"/>
            <a:chExt cx="6276654" cy="523220"/>
          </a:xfrm>
        </p:grpSpPr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E4B40DF4-6108-4BA5-B240-41070D4D2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65962" y="3767305"/>
              <a:ext cx="573422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i="1" dirty="0">
                  <a:solidFill>
                    <a:srgbClr val="6E6764"/>
                  </a:solidFill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Relatively limited research</a:t>
              </a:r>
            </a:p>
          </p:txBody>
        </p:sp>
        <p:pic>
          <p:nvPicPr>
            <p:cNvPr id="33" name="תמונה 20">
              <a:extLst>
                <a:ext uri="{FF2B5EF4-FFF2-40B4-BE49-F238E27FC236}">
                  <a16:creationId xmlns:a16="http://schemas.microsoft.com/office/drawing/2014/main" id="{FE122D6E-EDC5-40F8-B75D-F8C8D807C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biLevel thresh="25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839313"/>
              <a:ext cx="425010" cy="400110"/>
            </a:xfrm>
            <a:prstGeom prst="rect">
              <a:avLst/>
            </a:prstGeom>
          </p:spPr>
        </p:pic>
      </p:grpSp>
      <p:pic>
        <p:nvPicPr>
          <p:cNvPr id="1026" name="Picture 2" descr="Israel Pizza Drone Delivery Planned for Summer | Hamodia.com">
            <a:extLst>
              <a:ext uri="{FF2B5EF4-FFF2-40B4-BE49-F238E27FC236}">
                <a16:creationId xmlns:a16="http://schemas.microsoft.com/office/drawing/2014/main" id="{3B31135A-18EA-4CD0-B7D6-CE0C87766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2" t="11620" r="17238" b="12186"/>
          <a:stretch/>
        </p:blipFill>
        <p:spPr bwMode="auto">
          <a:xfrm>
            <a:off x="7305853" y="4989142"/>
            <a:ext cx="1698932" cy="1752948"/>
          </a:xfrm>
          <a:prstGeom prst="rect">
            <a:avLst/>
          </a:prstGeom>
          <a:ln w="38100" cap="sq">
            <a:solidFill>
              <a:srgbClr val="A19894"/>
            </a:solidFill>
            <a:prstDash val="solid"/>
            <a:miter lim="800000"/>
          </a:ln>
          <a:effectLst>
            <a:outerShdw blurRad="50800" dist="38100" dir="8100000" sx="103000" sy="103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Drone payloads to become vital in supplying medicines, test results in  COVID-19 pandemic - GPS World">
            <a:extLst>
              <a:ext uri="{FF2B5EF4-FFF2-40B4-BE49-F238E27FC236}">
                <a16:creationId xmlns:a16="http://schemas.microsoft.com/office/drawing/2014/main" id="{C4ADB936-CE22-4225-A601-1DCED8068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0" t="11605" r="22595" b="24845"/>
          <a:stretch/>
        </p:blipFill>
        <p:spPr bwMode="auto">
          <a:xfrm>
            <a:off x="7340474" y="1189830"/>
            <a:ext cx="1664581" cy="1625317"/>
          </a:xfrm>
          <a:prstGeom prst="rect">
            <a:avLst/>
          </a:prstGeom>
          <a:ln w="38100" cap="sq">
            <a:solidFill>
              <a:srgbClr val="A19894"/>
            </a:solidFill>
            <a:prstDash val="solid"/>
            <a:miter lim="800000"/>
          </a:ln>
          <a:effectLst>
            <a:outerShdw blurRad="50800" dist="38100" dir="8100000" sx="103000" sy="103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Placeholder 38">
            <a:extLst>
              <a:ext uri="{FF2B5EF4-FFF2-40B4-BE49-F238E27FC236}">
                <a16:creationId xmlns:a16="http://schemas.microsoft.com/office/drawing/2014/main" id="{249C8013-5971-40EE-A7F8-9B3A4DCC30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0" t="515" r="34665" b="21441"/>
          <a:stretch/>
        </p:blipFill>
        <p:spPr>
          <a:xfrm>
            <a:off x="7305853" y="3089486"/>
            <a:ext cx="1698932" cy="1625316"/>
          </a:xfrm>
          <a:prstGeom prst="rect">
            <a:avLst/>
          </a:prstGeom>
          <a:ln w="38100" cap="sq">
            <a:solidFill>
              <a:srgbClr val="A19894"/>
            </a:solidFill>
            <a:prstDash val="solid"/>
            <a:miter lim="800000"/>
          </a:ln>
          <a:effectLst>
            <a:outerShdw blurRad="50800" dist="38100" dir="8100000" sx="103000" sy="103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096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holding signs&#10;&#10;Description automatically generated with medium confidence">
            <a:extLst>
              <a:ext uri="{FF2B5EF4-FFF2-40B4-BE49-F238E27FC236}">
                <a16:creationId xmlns:a16="http://schemas.microsoft.com/office/drawing/2014/main" id="{FE32406D-41AE-4CD4-975E-03F2029C79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4052"/>
            <a:ext cx="9144000" cy="5805263"/>
          </a:xfrm>
          <a:prstGeom prst="rect">
            <a:avLst/>
          </a:prstGeom>
        </p:spPr>
      </p:pic>
      <p:pic>
        <p:nvPicPr>
          <p:cNvPr id="4" name="Content Placeholder 8" descr="A group of people in a field&#10;&#10;Description automatically generated">
            <a:extLst>
              <a:ext uri="{FF2B5EF4-FFF2-40B4-BE49-F238E27FC236}">
                <a16:creationId xmlns:a16="http://schemas.microsoft.com/office/drawing/2014/main" id="{AF4F30F6-7C1E-48F8-B140-B2EAB9DEF1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" b="2967"/>
          <a:stretch/>
        </p:blipFill>
        <p:spPr>
          <a:xfrm>
            <a:off x="166017" y="2680645"/>
            <a:ext cx="2128750" cy="39599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504F6C8-E81C-495A-BCAB-CA256F02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472" y="6637359"/>
            <a:ext cx="323528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A598BFE4-483F-4886-B638-4CD83E16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528" y="-26677"/>
            <a:ext cx="390515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0" i="1" dirty="0">
                <a:solidFill>
                  <a:srgbClr val="6E67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Motivation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557FD7-EDBF-4495-AB3F-1828E9E16A93}"/>
              </a:ext>
            </a:extLst>
          </p:cNvPr>
          <p:cNvGrpSpPr/>
          <p:nvPr/>
        </p:nvGrpSpPr>
        <p:grpSpPr>
          <a:xfrm>
            <a:off x="166017" y="1283793"/>
            <a:ext cx="8786767" cy="3393754"/>
            <a:chOff x="166017" y="1283803"/>
            <a:chExt cx="8786767" cy="33937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4467F5-B31B-4EA3-8EE6-F6FE49433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017" y="1283803"/>
              <a:ext cx="6891731" cy="12235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2D7ED4-FCB5-432A-9B8C-906090895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5012" y="1283803"/>
              <a:ext cx="1597772" cy="339375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2" name="Picture 11" descr="A person holding a sign&#10;&#10;Description automatically generated">
            <a:extLst>
              <a:ext uri="{FF2B5EF4-FFF2-40B4-BE49-F238E27FC236}">
                <a16:creationId xmlns:a16="http://schemas.microsoft.com/office/drawing/2014/main" id="{30919892-A28C-4E9E-8D41-995ADB82AB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1" t="589" r="29620"/>
          <a:stretch/>
        </p:blipFill>
        <p:spPr>
          <a:xfrm>
            <a:off x="2483768" y="2680645"/>
            <a:ext cx="1997257" cy="39610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group of people holding signs&#10;&#10;Description automatically generated with low confidence">
            <a:extLst>
              <a:ext uri="{FF2B5EF4-FFF2-40B4-BE49-F238E27FC236}">
                <a16:creationId xmlns:a16="http://schemas.microsoft.com/office/drawing/2014/main" id="{521EEA52-39B0-4E10-B43E-52B3653BAE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9" t="11595" r="29656" b="19679"/>
          <a:stretch/>
        </p:blipFill>
        <p:spPr>
          <a:xfrm>
            <a:off x="4732424" y="4940603"/>
            <a:ext cx="4232064" cy="1728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Graphic 19" descr="Arrow: Counter-clockwise curve with solid fill">
            <a:extLst>
              <a:ext uri="{FF2B5EF4-FFF2-40B4-BE49-F238E27FC236}">
                <a16:creationId xmlns:a16="http://schemas.microsoft.com/office/drawing/2014/main" id="{0BFD54E3-7389-4CCD-BA23-E72FA736C1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3250242" flipH="1">
            <a:off x="4674262" y="2348059"/>
            <a:ext cx="982616" cy="1144011"/>
          </a:xfrm>
          <a:prstGeom prst="rect">
            <a:avLst/>
          </a:prstGeom>
        </p:spPr>
      </p:pic>
      <p:pic>
        <p:nvPicPr>
          <p:cNvPr id="21" name="Graphic 20" descr="Arrow: Counter-clockwise curve with solid fill">
            <a:extLst>
              <a:ext uri="{FF2B5EF4-FFF2-40B4-BE49-F238E27FC236}">
                <a16:creationId xmlns:a16="http://schemas.microsoft.com/office/drawing/2014/main" id="{4AA19990-5E18-4728-9BE5-B61B451E8E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864239" flipH="1" flipV="1">
            <a:off x="6018678" y="3732170"/>
            <a:ext cx="1068656" cy="10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3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mall air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021F6BD1-65DE-4567-A739-D304325801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7000"/>
            <a:duotone>
              <a:prstClr val="black"/>
              <a:srgbClr val="7E8C9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2" r="50213" b="25806"/>
          <a:stretch/>
        </p:blipFill>
        <p:spPr>
          <a:xfrm>
            <a:off x="17657" y="1038907"/>
            <a:ext cx="9144000" cy="58295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57" y="-34950"/>
            <a:ext cx="2627784" cy="1014995"/>
          </a:xfrm>
        </p:spPr>
        <p:txBody>
          <a:bodyPr>
            <a:noAutofit/>
          </a:bodyPr>
          <a:lstStyle/>
          <a:p>
            <a:r>
              <a:rPr lang="en-US" altLang="ko-KR" sz="4400" dirty="0"/>
              <a:t>Our Goal</a:t>
            </a:r>
          </a:p>
        </p:txBody>
      </p:sp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96582A8F-7953-4530-8ACA-94D74AAAD3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061" y="4510421"/>
            <a:ext cx="2919861" cy="21898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ECCE64-39BE-49A6-827E-64BCE051093A}"/>
              </a:ext>
            </a:extLst>
          </p:cNvPr>
          <p:cNvSpPr/>
          <p:nvPr/>
        </p:nvSpPr>
        <p:spPr>
          <a:xfrm>
            <a:off x="964420" y="1374528"/>
            <a:ext cx="7568020" cy="183844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spc="300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algn="ctr"/>
            <a:r>
              <a:rPr lang="en-US" altLang="ko-KR" sz="3200" b="1" spc="600" dirty="0">
                <a:solidFill>
                  <a:schemeClr val="bg1"/>
                </a:solidFill>
                <a:latin typeface="Castellar" panose="020A0402060406010301" pitchFamily="18" charset="0"/>
              </a:rPr>
              <a:t>DATASET CREATION</a:t>
            </a:r>
            <a:endParaRPr lang="he-IL" sz="3200" b="1" spc="600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algn="ctr"/>
            <a:endParaRPr lang="ko-KR" altLang="en-US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AAAC4-856A-4CE3-9014-CCDA4B95F322}"/>
              </a:ext>
            </a:extLst>
          </p:cNvPr>
          <p:cNvGrpSpPr/>
          <p:nvPr/>
        </p:nvGrpSpPr>
        <p:grpSpPr>
          <a:xfrm>
            <a:off x="6282012" y="4114956"/>
            <a:ext cx="2970508" cy="2585361"/>
            <a:chOff x="6282012" y="4114956"/>
            <a:chExt cx="2970508" cy="258536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3C0F22-9974-4F5E-B9EF-8C3541CE23DA}"/>
                </a:ext>
              </a:extLst>
            </p:cNvPr>
            <p:cNvGrpSpPr/>
            <p:nvPr/>
          </p:nvGrpSpPr>
          <p:grpSpPr>
            <a:xfrm flipH="1">
              <a:off x="6282012" y="5517232"/>
              <a:ext cx="306212" cy="308072"/>
              <a:chOff x="4210050" y="3067050"/>
              <a:chExt cx="723900" cy="7239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Graphic 19" descr="Circle with left arrow with solid fill">
                <a:extLst>
                  <a:ext uri="{FF2B5EF4-FFF2-40B4-BE49-F238E27FC236}">
                    <a16:creationId xmlns:a16="http://schemas.microsoft.com/office/drawing/2014/main" id="{C9C51A8D-7C55-4173-B68A-0DEF02CD3876}"/>
                  </a:ext>
                </a:extLst>
              </p:cNvPr>
              <p:cNvSpPr/>
              <p:nvPr/>
            </p:nvSpPr>
            <p:spPr>
              <a:xfrm>
                <a:off x="4352950" y="3267787"/>
                <a:ext cx="438124" cy="322424"/>
              </a:xfrm>
              <a:custGeom>
                <a:avLst/>
                <a:gdLst>
                  <a:gd name="connsiteX0" fmla="*/ 438125 w 438124"/>
                  <a:gd name="connsiteY0" fmla="*/ 161212 h 322424"/>
                  <a:gd name="connsiteX1" fmla="*/ 409550 w 438124"/>
                  <a:gd name="connsiteY1" fmla="*/ 189787 h 322424"/>
                  <a:gd name="connsiteX2" fmla="*/ 97511 w 438124"/>
                  <a:gd name="connsiteY2" fmla="*/ 189787 h 322424"/>
                  <a:gd name="connsiteX3" fmla="*/ 182093 w 438124"/>
                  <a:gd name="connsiteY3" fmla="*/ 274369 h 322424"/>
                  <a:gd name="connsiteX4" fmla="*/ 180667 w 438124"/>
                  <a:gd name="connsiteY4" fmla="*/ 314755 h 322424"/>
                  <a:gd name="connsiteX5" fmla="*/ 141707 w 438124"/>
                  <a:gd name="connsiteY5" fmla="*/ 314755 h 322424"/>
                  <a:gd name="connsiteX6" fmla="*/ 8357 w 438124"/>
                  <a:gd name="connsiteY6" fmla="*/ 181405 h 322424"/>
                  <a:gd name="connsiteX7" fmla="*/ 8357 w 438124"/>
                  <a:gd name="connsiteY7" fmla="*/ 141019 h 322424"/>
                  <a:gd name="connsiteX8" fmla="*/ 141707 w 438124"/>
                  <a:gd name="connsiteY8" fmla="*/ 7669 h 322424"/>
                  <a:gd name="connsiteX9" fmla="*/ 182093 w 438124"/>
                  <a:gd name="connsiteY9" fmla="*/ 9095 h 322424"/>
                  <a:gd name="connsiteX10" fmla="*/ 182093 w 438124"/>
                  <a:gd name="connsiteY10" fmla="*/ 48055 h 322424"/>
                  <a:gd name="connsiteX11" fmla="*/ 97511 w 438124"/>
                  <a:gd name="connsiteY11" fmla="*/ 132637 h 322424"/>
                  <a:gd name="connsiteX12" fmla="*/ 409550 w 438124"/>
                  <a:gd name="connsiteY12" fmla="*/ 132637 h 322424"/>
                  <a:gd name="connsiteX13" fmla="*/ 438125 w 438124"/>
                  <a:gd name="connsiteY13" fmla="*/ 161212 h 3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124" h="322424">
                    <a:moveTo>
                      <a:pt x="438125" y="161212"/>
                    </a:moveTo>
                    <a:cubicBezTo>
                      <a:pt x="438125" y="176994"/>
                      <a:pt x="425332" y="189787"/>
                      <a:pt x="409550" y="189787"/>
                    </a:cubicBezTo>
                    <a:lnTo>
                      <a:pt x="97511" y="189787"/>
                    </a:lnTo>
                    <a:lnTo>
                      <a:pt x="182093" y="274369"/>
                    </a:lnTo>
                    <a:cubicBezTo>
                      <a:pt x="192851" y="285915"/>
                      <a:pt x="192213" y="303997"/>
                      <a:pt x="180667" y="314755"/>
                    </a:cubicBezTo>
                    <a:cubicBezTo>
                      <a:pt x="169693" y="324981"/>
                      <a:pt x="152681" y="324981"/>
                      <a:pt x="141707" y="314755"/>
                    </a:cubicBezTo>
                    <a:lnTo>
                      <a:pt x="8357" y="181405"/>
                    </a:lnTo>
                    <a:cubicBezTo>
                      <a:pt x="-2786" y="170249"/>
                      <a:pt x="-2786" y="152176"/>
                      <a:pt x="8357" y="141019"/>
                    </a:cubicBezTo>
                    <a:lnTo>
                      <a:pt x="141707" y="7669"/>
                    </a:lnTo>
                    <a:cubicBezTo>
                      <a:pt x="153253" y="-3089"/>
                      <a:pt x="171334" y="-2451"/>
                      <a:pt x="182093" y="9095"/>
                    </a:cubicBezTo>
                    <a:cubicBezTo>
                      <a:pt x="192319" y="20069"/>
                      <a:pt x="192319" y="37081"/>
                      <a:pt x="182093" y="48055"/>
                    </a:cubicBezTo>
                    <a:lnTo>
                      <a:pt x="97511" y="132637"/>
                    </a:lnTo>
                    <a:lnTo>
                      <a:pt x="409550" y="132637"/>
                    </a:lnTo>
                    <a:cubicBezTo>
                      <a:pt x="425332" y="132637"/>
                      <a:pt x="438125" y="145430"/>
                      <a:pt x="438125" y="16121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he-IL"/>
              </a:p>
            </p:txBody>
          </p:sp>
          <p:sp>
            <p:nvSpPr>
              <p:cNvPr id="22" name="Graphic 19" descr="Circle with left arrow with solid fill">
                <a:extLst>
                  <a:ext uri="{FF2B5EF4-FFF2-40B4-BE49-F238E27FC236}">
                    <a16:creationId xmlns:a16="http://schemas.microsoft.com/office/drawing/2014/main" id="{C9C51A8D-7C55-4173-B68A-0DEF02CD3876}"/>
                  </a:ext>
                </a:extLst>
              </p:cNvPr>
              <p:cNvSpPr/>
              <p:nvPr/>
            </p:nvSpPr>
            <p:spPr>
              <a:xfrm>
                <a:off x="4210050" y="3067050"/>
                <a:ext cx="723900" cy="723900"/>
              </a:xfrm>
              <a:custGeom>
                <a:avLst/>
                <a:gdLst>
                  <a:gd name="connsiteX0" fmla="*/ 0 w 723900"/>
                  <a:gd name="connsiteY0" fmla="*/ 361950 h 723900"/>
                  <a:gd name="connsiteX1" fmla="*/ 361950 w 723900"/>
                  <a:gd name="connsiteY1" fmla="*/ 723900 h 723900"/>
                  <a:gd name="connsiteX2" fmla="*/ 723900 w 723900"/>
                  <a:gd name="connsiteY2" fmla="*/ 361950 h 723900"/>
                  <a:gd name="connsiteX3" fmla="*/ 361950 w 723900"/>
                  <a:gd name="connsiteY3" fmla="*/ 0 h 723900"/>
                  <a:gd name="connsiteX4" fmla="*/ 0 w 723900"/>
                  <a:gd name="connsiteY4" fmla="*/ 361950 h 723900"/>
                  <a:gd name="connsiteX5" fmla="*/ 57150 w 723900"/>
                  <a:gd name="connsiteY5" fmla="*/ 361950 h 723900"/>
                  <a:gd name="connsiteX6" fmla="*/ 361950 w 723900"/>
                  <a:gd name="connsiteY6" fmla="*/ 57150 h 723900"/>
                  <a:gd name="connsiteX7" fmla="*/ 666750 w 723900"/>
                  <a:gd name="connsiteY7" fmla="*/ 361950 h 723900"/>
                  <a:gd name="connsiteX8" fmla="*/ 361950 w 723900"/>
                  <a:gd name="connsiteY8" fmla="*/ 666750 h 723900"/>
                  <a:gd name="connsiteX9" fmla="*/ 57150 w 723900"/>
                  <a:gd name="connsiteY9" fmla="*/ 36195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3900" h="723900">
                    <a:moveTo>
                      <a:pt x="0" y="361950"/>
                    </a:moveTo>
                    <a:cubicBezTo>
                      <a:pt x="0" y="561849"/>
                      <a:pt x="162051" y="723900"/>
                      <a:pt x="361950" y="723900"/>
                    </a:cubicBezTo>
                    <a:cubicBezTo>
                      <a:pt x="561849" y="723900"/>
                      <a:pt x="723900" y="561849"/>
                      <a:pt x="723900" y="361950"/>
                    </a:cubicBezTo>
                    <a:cubicBezTo>
                      <a:pt x="723900" y="162051"/>
                      <a:pt x="561849" y="0"/>
                      <a:pt x="361950" y="0"/>
                    </a:cubicBezTo>
                    <a:cubicBezTo>
                      <a:pt x="162051" y="0"/>
                      <a:pt x="0" y="162051"/>
                      <a:pt x="0" y="361950"/>
                    </a:cubicBezTo>
                    <a:close/>
                    <a:moveTo>
                      <a:pt x="57150" y="361950"/>
                    </a:moveTo>
                    <a:cubicBezTo>
                      <a:pt x="57150" y="193614"/>
                      <a:pt x="193614" y="57150"/>
                      <a:pt x="361950" y="57150"/>
                    </a:cubicBezTo>
                    <a:cubicBezTo>
                      <a:pt x="530286" y="57150"/>
                      <a:pt x="666750" y="193614"/>
                      <a:pt x="666750" y="361950"/>
                    </a:cubicBezTo>
                    <a:cubicBezTo>
                      <a:pt x="666750" y="530286"/>
                      <a:pt x="530286" y="666750"/>
                      <a:pt x="361950" y="666750"/>
                    </a:cubicBezTo>
                    <a:cubicBezTo>
                      <a:pt x="193614" y="666750"/>
                      <a:pt x="57150" y="530286"/>
                      <a:pt x="57150" y="36195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he-IL" dirty="0"/>
              </a:p>
            </p:txBody>
          </p:sp>
        </p:grpSp>
        <p:pic>
          <p:nvPicPr>
            <p:cNvPr id="4" name="Picture 3" descr="A person in a space suit&#10;&#10;Description automatically generated with low confidence">
              <a:extLst>
                <a:ext uri="{FF2B5EF4-FFF2-40B4-BE49-F238E27FC236}">
                  <a16:creationId xmlns:a16="http://schemas.microsoft.com/office/drawing/2014/main" id="{24543E1B-730C-4A8E-B20E-FBCB6914C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0" r="15118"/>
            <a:stretch/>
          </p:blipFill>
          <p:spPr>
            <a:xfrm flipH="1">
              <a:off x="6617842" y="4114956"/>
              <a:ext cx="2634678" cy="258536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F706A1-45A7-4B6C-A871-2D006492D463}"/>
              </a:ext>
            </a:extLst>
          </p:cNvPr>
          <p:cNvGrpSpPr/>
          <p:nvPr/>
        </p:nvGrpSpPr>
        <p:grpSpPr>
          <a:xfrm>
            <a:off x="2853266" y="3885523"/>
            <a:ext cx="3374918" cy="3439692"/>
            <a:chOff x="2853266" y="3885523"/>
            <a:chExt cx="3374918" cy="34396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DC324D-7D4F-430C-8441-601B01DFC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149660" y="3885523"/>
              <a:ext cx="3078524" cy="343969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AD70992-9E29-4DD3-AFE8-2425DED5DE2E}"/>
                </a:ext>
              </a:extLst>
            </p:cNvPr>
            <p:cNvGrpSpPr/>
            <p:nvPr/>
          </p:nvGrpSpPr>
          <p:grpSpPr>
            <a:xfrm flipH="1">
              <a:off x="2853266" y="5569200"/>
              <a:ext cx="350582" cy="308072"/>
              <a:chOff x="4210050" y="3067050"/>
              <a:chExt cx="723900" cy="7239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Graphic 19" descr="Circle with left arrow with solid fill">
                <a:extLst>
                  <a:ext uri="{FF2B5EF4-FFF2-40B4-BE49-F238E27FC236}">
                    <a16:creationId xmlns:a16="http://schemas.microsoft.com/office/drawing/2014/main" id="{4C1C08C8-F9CC-4013-8B64-2235EC6C8F2D}"/>
                  </a:ext>
                </a:extLst>
              </p:cNvPr>
              <p:cNvSpPr/>
              <p:nvPr/>
            </p:nvSpPr>
            <p:spPr>
              <a:xfrm>
                <a:off x="4352950" y="3267787"/>
                <a:ext cx="438124" cy="322424"/>
              </a:xfrm>
              <a:custGeom>
                <a:avLst/>
                <a:gdLst>
                  <a:gd name="connsiteX0" fmla="*/ 438125 w 438124"/>
                  <a:gd name="connsiteY0" fmla="*/ 161212 h 322424"/>
                  <a:gd name="connsiteX1" fmla="*/ 409550 w 438124"/>
                  <a:gd name="connsiteY1" fmla="*/ 189787 h 322424"/>
                  <a:gd name="connsiteX2" fmla="*/ 97511 w 438124"/>
                  <a:gd name="connsiteY2" fmla="*/ 189787 h 322424"/>
                  <a:gd name="connsiteX3" fmla="*/ 182093 w 438124"/>
                  <a:gd name="connsiteY3" fmla="*/ 274369 h 322424"/>
                  <a:gd name="connsiteX4" fmla="*/ 180667 w 438124"/>
                  <a:gd name="connsiteY4" fmla="*/ 314755 h 322424"/>
                  <a:gd name="connsiteX5" fmla="*/ 141707 w 438124"/>
                  <a:gd name="connsiteY5" fmla="*/ 314755 h 322424"/>
                  <a:gd name="connsiteX6" fmla="*/ 8357 w 438124"/>
                  <a:gd name="connsiteY6" fmla="*/ 181405 h 322424"/>
                  <a:gd name="connsiteX7" fmla="*/ 8357 w 438124"/>
                  <a:gd name="connsiteY7" fmla="*/ 141019 h 322424"/>
                  <a:gd name="connsiteX8" fmla="*/ 141707 w 438124"/>
                  <a:gd name="connsiteY8" fmla="*/ 7669 h 322424"/>
                  <a:gd name="connsiteX9" fmla="*/ 182093 w 438124"/>
                  <a:gd name="connsiteY9" fmla="*/ 9095 h 322424"/>
                  <a:gd name="connsiteX10" fmla="*/ 182093 w 438124"/>
                  <a:gd name="connsiteY10" fmla="*/ 48055 h 322424"/>
                  <a:gd name="connsiteX11" fmla="*/ 97511 w 438124"/>
                  <a:gd name="connsiteY11" fmla="*/ 132637 h 322424"/>
                  <a:gd name="connsiteX12" fmla="*/ 409550 w 438124"/>
                  <a:gd name="connsiteY12" fmla="*/ 132637 h 322424"/>
                  <a:gd name="connsiteX13" fmla="*/ 438125 w 438124"/>
                  <a:gd name="connsiteY13" fmla="*/ 161212 h 32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124" h="322424">
                    <a:moveTo>
                      <a:pt x="438125" y="161212"/>
                    </a:moveTo>
                    <a:cubicBezTo>
                      <a:pt x="438125" y="176994"/>
                      <a:pt x="425332" y="189787"/>
                      <a:pt x="409550" y="189787"/>
                    </a:cubicBezTo>
                    <a:lnTo>
                      <a:pt x="97511" y="189787"/>
                    </a:lnTo>
                    <a:lnTo>
                      <a:pt x="182093" y="274369"/>
                    </a:lnTo>
                    <a:cubicBezTo>
                      <a:pt x="192851" y="285915"/>
                      <a:pt x="192213" y="303997"/>
                      <a:pt x="180667" y="314755"/>
                    </a:cubicBezTo>
                    <a:cubicBezTo>
                      <a:pt x="169693" y="324981"/>
                      <a:pt x="152681" y="324981"/>
                      <a:pt x="141707" y="314755"/>
                    </a:cubicBezTo>
                    <a:lnTo>
                      <a:pt x="8357" y="181405"/>
                    </a:lnTo>
                    <a:cubicBezTo>
                      <a:pt x="-2786" y="170249"/>
                      <a:pt x="-2786" y="152176"/>
                      <a:pt x="8357" y="141019"/>
                    </a:cubicBezTo>
                    <a:lnTo>
                      <a:pt x="141707" y="7669"/>
                    </a:lnTo>
                    <a:cubicBezTo>
                      <a:pt x="153253" y="-3089"/>
                      <a:pt x="171334" y="-2451"/>
                      <a:pt x="182093" y="9095"/>
                    </a:cubicBezTo>
                    <a:cubicBezTo>
                      <a:pt x="192319" y="20069"/>
                      <a:pt x="192319" y="37081"/>
                      <a:pt x="182093" y="48055"/>
                    </a:cubicBezTo>
                    <a:lnTo>
                      <a:pt x="97511" y="132637"/>
                    </a:lnTo>
                    <a:lnTo>
                      <a:pt x="409550" y="132637"/>
                    </a:lnTo>
                    <a:cubicBezTo>
                      <a:pt x="425332" y="132637"/>
                      <a:pt x="438125" y="145430"/>
                      <a:pt x="438125" y="16121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he-IL" dirty="0"/>
              </a:p>
            </p:txBody>
          </p:sp>
          <p:sp>
            <p:nvSpPr>
              <p:cNvPr id="15" name="Graphic 19" descr="Circle with left arrow with solid fill">
                <a:extLst>
                  <a:ext uri="{FF2B5EF4-FFF2-40B4-BE49-F238E27FC236}">
                    <a16:creationId xmlns:a16="http://schemas.microsoft.com/office/drawing/2014/main" id="{85DACA6E-4389-4A36-B99E-83FD44109742}"/>
                  </a:ext>
                </a:extLst>
              </p:cNvPr>
              <p:cNvSpPr/>
              <p:nvPr/>
            </p:nvSpPr>
            <p:spPr>
              <a:xfrm>
                <a:off x="4210050" y="3067050"/>
                <a:ext cx="723900" cy="723900"/>
              </a:xfrm>
              <a:custGeom>
                <a:avLst/>
                <a:gdLst>
                  <a:gd name="connsiteX0" fmla="*/ 0 w 723900"/>
                  <a:gd name="connsiteY0" fmla="*/ 361950 h 723900"/>
                  <a:gd name="connsiteX1" fmla="*/ 361950 w 723900"/>
                  <a:gd name="connsiteY1" fmla="*/ 723900 h 723900"/>
                  <a:gd name="connsiteX2" fmla="*/ 723900 w 723900"/>
                  <a:gd name="connsiteY2" fmla="*/ 361950 h 723900"/>
                  <a:gd name="connsiteX3" fmla="*/ 361950 w 723900"/>
                  <a:gd name="connsiteY3" fmla="*/ 0 h 723900"/>
                  <a:gd name="connsiteX4" fmla="*/ 0 w 723900"/>
                  <a:gd name="connsiteY4" fmla="*/ 361950 h 723900"/>
                  <a:gd name="connsiteX5" fmla="*/ 57150 w 723900"/>
                  <a:gd name="connsiteY5" fmla="*/ 361950 h 723900"/>
                  <a:gd name="connsiteX6" fmla="*/ 361950 w 723900"/>
                  <a:gd name="connsiteY6" fmla="*/ 57150 h 723900"/>
                  <a:gd name="connsiteX7" fmla="*/ 666750 w 723900"/>
                  <a:gd name="connsiteY7" fmla="*/ 361950 h 723900"/>
                  <a:gd name="connsiteX8" fmla="*/ 361950 w 723900"/>
                  <a:gd name="connsiteY8" fmla="*/ 666750 h 723900"/>
                  <a:gd name="connsiteX9" fmla="*/ 57150 w 723900"/>
                  <a:gd name="connsiteY9" fmla="*/ 36195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3900" h="723900">
                    <a:moveTo>
                      <a:pt x="0" y="361950"/>
                    </a:moveTo>
                    <a:cubicBezTo>
                      <a:pt x="0" y="561849"/>
                      <a:pt x="162051" y="723900"/>
                      <a:pt x="361950" y="723900"/>
                    </a:cubicBezTo>
                    <a:cubicBezTo>
                      <a:pt x="561849" y="723900"/>
                      <a:pt x="723900" y="561849"/>
                      <a:pt x="723900" y="361950"/>
                    </a:cubicBezTo>
                    <a:cubicBezTo>
                      <a:pt x="723900" y="162051"/>
                      <a:pt x="561849" y="0"/>
                      <a:pt x="361950" y="0"/>
                    </a:cubicBezTo>
                    <a:cubicBezTo>
                      <a:pt x="162051" y="0"/>
                      <a:pt x="0" y="162051"/>
                      <a:pt x="0" y="361950"/>
                    </a:cubicBezTo>
                    <a:close/>
                    <a:moveTo>
                      <a:pt x="57150" y="361950"/>
                    </a:moveTo>
                    <a:cubicBezTo>
                      <a:pt x="57150" y="193614"/>
                      <a:pt x="193614" y="57150"/>
                      <a:pt x="361950" y="57150"/>
                    </a:cubicBezTo>
                    <a:cubicBezTo>
                      <a:pt x="530286" y="57150"/>
                      <a:pt x="666750" y="193614"/>
                      <a:pt x="666750" y="361950"/>
                    </a:cubicBezTo>
                    <a:cubicBezTo>
                      <a:pt x="666750" y="530286"/>
                      <a:pt x="530286" y="666750"/>
                      <a:pt x="361950" y="666750"/>
                    </a:cubicBezTo>
                    <a:cubicBezTo>
                      <a:pt x="193614" y="666750"/>
                      <a:pt x="57150" y="530286"/>
                      <a:pt x="57150" y="36195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1" anchor="ctr"/>
              <a:lstStyle/>
              <a:p>
                <a:endParaRPr lang="he-IL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53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mall air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EA8FE32A-9002-442E-A78D-EBA6A4D7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7000"/>
            <a:duotone>
              <a:prstClr val="black"/>
              <a:srgbClr val="7E8C9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2" r="50213" b="25806"/>
          <a:stretch/>
        </p:blipFill>
        <p:spPr>
          <a:xfrm>
            <a:off x="0" y="1038907"/>
            <a:ext cx="9144000" cy="5829507"/>
          </a:xfrm>
          <a:prstGeom prst="rect">
            <a:avLst/>
          </a:prstGeom>
        </p:spPr>
      </p:pic>
      <p:pic>
        <p:nvPicPr>
          <p:cNvPr id="10" name="Picture 9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57C53DE9-856E-4534-BD24-CE8F7D4536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5"/>
          <a:stretch/>
        </p:blipFill>
        <p:spPr>
          <a:xfrm>
            <a:off x="-36512" y="1057796"/>
            <a:ext cx="9217024" cy="5819093"/>
          </a:xfrm>
          <a:prstGeom prst="parallelogram">
            <a:avLst>
              <a:gd name="adj" fmla="val 0"/>
            </a:avLst>
          </a:prstGeom>
        </p:spPr>
      </p:pic>
      <p:sp>
        <p:nvSpPr>
          <p:cNvPr id="20" name="מציין מיקום של מספר שקופית 19">
            <a:extLst>
              <a:ext uri="{FF2B5EF4-FFF2-40B4-BE49-F238E27FC236}">
                <a16:creationId xmlns:a16="http://schemas.microsoft.com/office/drawing/2014/main" id="{FEF8586B-C896-4336-BFE0-25515502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16416" y="6500834"/>
            <a:ext cx="370384" cy="220641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8E0EC5CC-D9B7-4E98-A0CB-E521E8AE1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79803"/>
            <a:ext cx="770880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i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Literature review Summary :</a:t>
            </a:r>
          </a:p>
        </p:txBody>
      </p:sp>
      <p:sp>
        <p:nvSpPr>
          <p:cNvPr id="14" name="מציין מיקום של מספר שקופית 1">
            <a:extLst>
              <a:ext uri="{FF2B5EF4-FFF2-40B4-BE49-F238E27FC236}">
                <a16:creationId xmlns:a16="http://schemas.microsoft.com/office/drawing/2014/main" id="{BF86F603-2E4E-480D-AEF2-9483C4C54671}"/>
              </a:ext>
            </a:extLst>
          </p:cNvPr>
          <p:cNvSpPr txBox="1">
            <a:spLocks/>
          </p:cNvSpPr>
          <p:nvPr/>
        </p:nvSpPr>
        <p:spPr>
          <a:xfrm>
            <a:off x="8810128" y="6593305"/>
            <a:ext cx="370384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E047168-120B-4119-8D95-F172231783EC}"/>
              </a:ext>
            </a:extLst>
          </p:cNvPr>
          <p:cNvSpPr/>
          <p:nvPr/>
        </p:nvSpPr>
        <p:spPr>
          <a:xfrm rot="1740758">
            <a:off x="7541408" y="2053178"/>
            <a:ext cx="2328915" cy="2454640"/>
          </a:xfrm>
          <a:custGeom>
            <a:avLst/>
            <a:gdLst>
              <a:gd name="connsiteX0" fmla="*/ 2621849 w 2825384"/>
              <a:gd name="connsiteY0" fmla="*/ 2586523 h 3092891"/>
              <a:gd name="connsiteX1" fmla="*/ 2612112 w 2825384"/>
              <a:gd name="connsiteY1" fmla="*/ 2611074 h 3092891"/>
              <a:gd name="connsiteX2" fmla="*/ 2650819 w 2825384"/>
              <a:gd name="connsiteY2" fmla="*/ 2656472 h 3092891"/>
              <a:gd name="connsiteX3" fmla="*/ 2691916 w 2825384"/>
              <a:gd name="connsiteY3" fmla="*/ 2614419 h 3092891"/>
              <a:gd name="connsiteX4" fmla="*/ 2648430 w 2825384"/>
              <a:gd name="connsiteY4" fmla="*/ 2576668 h 3092891"/>
              <a:gd name="connsiteX5" fmla="*/ 2621849 w 2825384"/>
              <a:gd name="connsiteY5" fmla="*/ 2586523 h 3092891"/>
              <a:gd name="connsiteX6" fmla="*/ 491988 w 2825384"/>
              <a:gd name="connsiteY6" fmla="*/ 2585807 h 3092891"/>
              <a:gd name="connsiteX7" fmla="*/ 480818 w 2825384"/>
              <a:gd name="connsiteY7" fmla="*/ 2614897 h 3092891"/>
              <a:gd name="connsiteX8" fmla="*/ 519047 w 2825384"/>
              <a:gd name="connsiteY8" fmla="*/ 2652171 h 3092891"/>
              <a:gd name="connsiteX9" fmla="*/ 560144 w 2825384"/>
              <a:gd name="connsiteY9" fmla="*/ 2613942 h 3092891"/>
              <a:gd name="connsiteX10" fmla="*/ 518570 w 2825384"/>
              <a:gd name="connsiteY10" fmla="*/ 2572844 h 3092891"/>
              <a:gd name="connsiteX11" fmla="*/ 491988 w 2825384"/>
              <a:gd name="connsiteY11" fmla="*/ 2585807 h 3092891"/>
              <a:gd name="connsiteX12" fmla="*/ 492526 w 2825384"/>
              <a:gd name="connsiteY12" fmla="*/ 449018 h 3092891"/>
              <a:gd name="connsiteX13" fmla="*/ 480818 w 2825384"/>
              <a:gd name="connsiteY13" fmla="*/ 475479 h 3092891"/>
              <a:gd name="connsiteX14" fmla="*/ 518092 w 2825384"/>
              <a:gd name="connsiteY14" fmla="*/ 514187 h 3092891"/>
              <a:gd name="connsiteX15" fmla="*/ 560145 w 2825384"/>
              <a:gd name="connsiteY15" fmla="*/ 475479 h 3092891"/>
              <a:gd name="connsiteX16" fmla="*/ 520004 w 2825384"/>
              <a:gd name="connsiteY16" fmla="*/ 438684 h 3092891"/>
              <a:gd name="connsiteX17" fmla="*/ 492526 w 2825384"/>
              <a:gd name="connsiteY17" fmla="*/ 449018 h 3092891"/>
              <a:gd name="connsiteX18" fmla="*/ 917589 w 2825384"/>
              <a:gd name="connsiteY18" fmla="*/ 24372 h 3092891"/>
              <a:gd name="connsiteX19" fmla="*/ 973023 w 2825384"/>
              <a:gd name="connsiteY19" fmla="*/ 0 h 3092891"/>
              <a:gd name="connsiteX20" fmla="*/ 993094 w 2825384"/>
              <a:gd name="connsiteY20" fmla="*/ 0 h 3092891"/>
              <a:gd name="connsiteX21" fmla="*/ 1004084 w 2825384"/>
              <a:gd name="connsiteY21" fmla="*/ 35840 h 3092891"/>
              <a:gd name="connsiteX22" fmla="*/ 972545 w 2825384"/>
              <a:gd name="connsiteY22" fmla="*/ 103220 h 3092891"/>
              <a:gd name="connsiteX23" fmla="*/ 794299 w 2825384"/>
              <a:gd name="connsiteY23" fmla="*/ 301536 h 3092891"/>
              <a:gd name="connsiteX24" fmla="*/ 672443 w 2825384"/>
              <a:gd name="connsiteY24" fmla="*/ 396631 h 3092891"/>
              <a:gd name="connsiteX25" fmla="*/ 683912 w 2825384"/>
              <a:gd name="connsiteY25" fmla="*/ 514665 h 3092891"/>
              <a:gd name="connsiteX26" fmla="*/ 689646 w 2825384"/>
              <a:gd name="connsiteY26" fmla="*/ 529000 h 3092891"/>
              <a:gd name="connsiteX27" fmla="*/ 1074331 w 2825384"/>
              <a:gd name="connsiteY27" fmla="*/ 858729 h 3092891"/>
              <a:gd name="connsiteX28" fmla="*/ 1347194 w 2825384"/>
              <a:gd name="connsiteY28" fmla="*/ 1027418 h 3092891"/>
              <a:gd name="connsiteX29" fmla="*/ 1375389 w 2825384"/>
              <a:gd name="connsiteY29" fmla="*/ 1028373 h 3092891"/>
              <a:gd name="connsiteX30" fmla="*/ 1812161 w 2825384"/>
              <a:gd name="connsiteY30" fmla="*/ 1047010 h 3092891"/>
              <a:gd name="connsiteX31" fmla="*/ 1836053 w 2825384"/>
              <a:gd name="connsiteY31" fmla="*/ 1046054 h 3092891"/>
              <a:gd name="connsiteX32" fmla="*/ 1912592 w 2825384"/>
              <a:gd name="connsiteY32" fmla="*/ 1000550 h 3092891"/>
              <a:gd name="connsiteX33" fmla="*/ 2086736 w 2825384"/>
              <a:gd name="connsiteY33" fmla="*/ 1314550 h 3092891"/>
              <a:gd name="connsiteX34" fmla="*/ 2122409 w 2825384"/>
              <a:gd name="connsiteY34" fmla="*/ 1423063 h 3092891"/>
              <a:gd name="connsiteX35" fmla="*/ 2090758 w 2825384"/>
              <a:gd name="connsiteY35" fmla="*/ 1760946 h 3092891"/>
              <a:gd name="connsiteX36" fmla="*/ 2091713 w 2825384"/>
              <a:gd name="connsiteY36" fmla="*/ 1786272 h 3092891"/>
              <a:gd name="connsiteX37" fmla="*/ 2386558 w 2825384"/>
              <a:gd name="connsiteY37" fmla="*/ 2221134 h 3092891"/>
              <a:gd name="connsiteX38" fmla="*/ 2588697 w 2825384"/>
              <a:gd name="connsiteY38" fmla="*/ 2432829 h 3092891"/>
              <a:gd name="connsiteX39" fmla="*/ 2608289 w 2825384"/>
              <a:gd name="connsiteY39" fmla="*/ 2437608 h 3092891"/>
              <a:gd name="connsiteX40" fmla="*/ 2677043 w 2825384"/>
              <a:gd name="connsiteY40" fmla="*/ 2430738 h 3092891"/>
              <a:gd name="connsiteX41" fmla="*/ 2712403 w 2825384"/>
              <a:gd name="connsiteY41" fmla="*/ 2442697 h 3092891"/>
              <a:gd name="connsiteX42" fmla="*/ 2825384 w 2825384"/>
              <a:gd name="connsiteY42" fmla="*/ 2646413 h 3092891"/>
              <a:gd name="connsiteX43" fmla="*/ 2806671 w 2825384"/>
              <a:gd name="connsiteY43" fmla="*/ 2695747 h 3092891"/>
              <a:gd name="connsiteX44" fmla="*/ 2765507 w 2825384"/>
              <a:gd name="connsiteY44" fmla="*/ 2743444 h 3092891"/>
              <a:gd name="connsiteX45" fmla="*/ 2561458 w 2825384"/>
              <a:gd name="connsiteY45" fmla="*/ 2761603 h 3092891"/>
              <a:gd name="connsiteX46" fmla="*/ 2495991 w 2825384"/>
              <a:gd name="connsiteY46" fmla="*/ 2851442 h 3092891"/>
              <a:gd name="connsiteX47" fmla="*/ 2279038 w 2825384"/>
              <a:gd name="connsiteY47" fmla="*/ 3055492 h 3092891"/>
              <a:gd name="connsiteX48" fmla="*/ 2215003 w 2825384"/>
              <a:gd name="connsiteY48" fmla="*/ 3088465 h 3092891"/>
              <a:gd name="connsiteX49" fmla="*/ 2180596 w 2825384"/>
              <a:gd name="connsiteY49" fmla="*/ 3086554 h 3092891"/>
              <a:gd name="connsiteX50" fmla="*/ 2176773 w 2825384"/>
              <a:gd name="connsiteY50" fmla="*/ 3052626 h 3092891"/>
              <a:gd name="connsiteX51" fmla="*/ 2217393 w 2825384"/>
              <a:gd name="connsiteY51" fmla="*/ 2971865 h 3092891"/>
              <a:gd name="connsiteX52" fmla="*/ 2488822 w 2825384"/>
              <a:gd name="connsiteY52" fmla="*/ 2699002 h 3092891"/>
              <a:gd name="connsiteX53" fmla="*/ 2493601 w 2825384"/>
              <a:gd name="connsiteY53" fmla="*/ 2695179 h 3092891"/>
              <a:gd name="connsiteX54" fmla="*/ 2472574 w 2825384"/>
              <a:gd name="connsiteY54" fmla="*/ 2623499 h 3092891"/>
              <a:gd name="connsiteX55" fmla="*/ 2476875 w 2825384"/>
              <a:gd name="connsiteY55" fmla="*/ 2571889 h 3092891"/>
              <a:gd name="connsiteX56" fmla="*/ 2473053 w 2825384"/>
              <a:gd name="connsiteY56" fmla="*/ 2558031 h 3092891"/>
              <a:gd name="connsiteX57" fmla="*/ 1988016 w 2825384"/>
              <a:gd name="connsiteY57" fmla="*/ 2137506 h 3092891"/>
              <a:gd name="connsiteX58" fmla="*/ 1840354 w 2825384"/>
              <a:gd name="connsiteY58" fmla="*/ 2045278 h 3092891"/>
              <a:gd name="connsiteX59" fmla="*/ 1819806 w 2825384"/>
              <a:gd name="connsiteY59" fmla="*/ 2045755 h 3092891"/>
              <a:gd name="connsiteX60" fmla="*/ 1324734 w 2825384"/>
              <a:gd name="connsiteY60" fmla="*/ 2045278 h 3092891"/>
              <a:gd name="connsiteX61" fmla="*/ 1304186 w 2825384"/>
              <a:gd name="connsiteY61" fmla="*/ 2045755 h 3092891"/>
              <a:gd name="connsiteX62" fmla="*/ 858812 w 2825384"/>
              <a:gd name="connsiteY62" fmla="*/ 2375485 h 3092891"/>
              <a:gd name="connsiteX63" fmla="*/ 687735 w 2825384"/>
              <a:gd name="connsiteY63" fmla="*/ 2547995 h 3092891"/>
              <a:gd name="connsiteX64" fmla="*/ 682478 w 2825384"/>
              <a:gd name="connsiteY64" fmla="*/ 2565677 h 3092891"/>
              <a:gd name="connsiteX65" fmla="*/ 670531 w 2825384"/>
              <a:gd name="connsiteY65" fmla="*/ 2692312 h 3092891"/>
              <a:gd name="connsiteX66" fmla="*/ 737911 w 2825384"/>
              <a:gd name="connsiteY66" fmla="*/ 2736754 h 3092891"/>
              <a:gd name="connsiteX67" fmla="*/ 971588 w 2825384"/>
              <a:gd name="connsiteY67" fmla="*/ 2957051 h 3092891"/>
              <a:gd name="connsiteX68" fmla="*/ 1007429 w 2825384"/>
              <a:gd name="connsiteY68" fmla="*/ 3019175 h 3092891"/>
              <a:gd name="connsiteX69" fmla="*/ 1006474 w 2825384"/>
              <a:gd name="connsiteY69" fmla="*/ 3055492 h 3092891"/>
              <a:gd name="connsiteX70" fmla="*/ 971111 w 2825384"/>
              <a:gd name="connsiteY70" fmla="*/ 3059793 h 3092891"/>
              <a:gd name="connsiteX71" fmla="*/ 870281 w 2825384"/>
              <a:gd name="connsiteY71" fmla="*/ 3012006 h 3092891"/>
              <a:gd name="connsiteX72" fmla="*/ 607931 w 2825384"/>
              <a:gd name="connsiteY72" fmla="*/ 2764948 h 3092891"/>
              <a:gd name="connsiteX73" fmla="*/ 604586 w 2825384"/>
              <a:gd name="connsiteY73" fmla="*/ 2761125 h 3092891"/>
              <a:gd name="connsiteX74" fmla="*/ 388589 w 2825384"/>
              <a:gd name="connsiteY74" fmla="*/ 2735320 h 3092891"/>
              <a:gd name="connsiteX75" fmla="*/ 361351 w 2825384"/>
              <a:gd name="connsiteY75" fmla="*/ 2513589 h 3092891"/>
              <a:gd name="connsiteX76" fmla="*/ 348926 w 2825384"/>
              <a:gd name="connsiteY76" fmla="*/ 2506899 h 3092891"/>
              <a:gd name="connsiteX77" fmla="*/ 27321 w 2825384"/>
              <a:gd name="connsiteY77" fmla="*/ 2221612 h 3092891"/>
              <a:gd name="connsiteX78" fmla="*/ 2471 w 2825384"/>
              <a:gd name="connsiteY78" fmla="*/ 2170480 h 3092891"/>
              <a:gd name="connsiteX79" fmla="*/ 32100 w 2825384"/>
              <a:gd name="connsiteY79" fmla="*/ 2136551 h 3092891"/>
              <a:gd name="connsiteX80" fmla="*/ 108080 w 2825384"/>
              <a:gd name="connsiteY80" fmla="*/ 2165701 h 3092891"/>
              <a:gd name="connsiteX81" fmla="*/ 322166 w 2825384"/>
              <a:gd name="connsiteY81" fmla="*/ 2333433 h 3092891"/>
              <a:gd name="connsiteX82" fmla="*/ 376642 w 2825384"/>
              <a:gd name="connsiteY82" fmla="*/ 2391733 h 3092891"/>
              <a:gd name="connsiteX83" fmla="*/ 424429 w 2825384"/>
              <a:gd name="connsiteY83" fmla="*/ 2454812 h 3092891"/>
              <a:gd name="connsiteX84" fmla="*/ 556799 w 2825384"/>
              <a:gd name="connsiteY84" fmla="*/ 2439519 h 3092891"/>
              <a:gd name="connsiteX85" fmla="*/ 567312 w 2825384"/>
              <a:gd name="connsiteY85" fmla="*/ 2436175 h 3092891"/>
              <a:gd name="connsiteX86" fmla="*/ 1011252 w 2825384"/>
              <a:gd name="connsiteY86" fmla="*/ 1876112 h 3092891"/>
              <a:gd name="connsiteX87" fmla="*/ 1059517 w 2825384"/>
              <a:gd name="connsiteY87" fmla="*/ 1781972 h 3092891"/>
              <a:gd name="connsiteX88" fmla="*/ 1059517 w 2825384"/>
              <a:gd name="connsiteY88" fmla="*/ 1764769 h 3092891"/>
              <a:gd name="connsiteX89" fmla="*/ 1082454 w 2825384"/>
              <a:gd name="connsiteY89" fmla="*/ 1280688 h 3092891"/>
              <a:gd name="connsiteX90" fmla="*/ 1080543 w 2825384"/>
              <a:gd name="connsiteY90" fmla="*/ 1262529 h 3092891"/>
              <a:gd name="connsiteX91" fmla="*/ 746991 w 2825384"/>
              <a:gd name="connsiteY91" fmla="*/ 811898 h 3092891"/>
              <a:gd name="connsiteX92" fmla="*/ 578781 w 2825384"/>
              <a:gd name="connsiteY92" fmla="*/ 647512 h 3092891"/>
              <a:gd name="connsiteX93" fmla="*/ 563011 w 2825384"/>
              <a:gd name="connsiteY93" fmla="*/ 642733 h 3092891"/>
              <a:gd name="connsiteX94" fmla="*/ 411527 w 2825384"/>
              <a:gd name="connsiteY94" fmla="*/ 621229 h 3092891"/>
              <a:gd name="connsiteX95" fmla="*/ 405314 w 2825384"/>
              <a:gd name="connsiteY95" fmla="*/ 629831 h 3092891"/>
              <a:gd name="connsiteX96" fmla="*/ 121461 w 2825384"/>
              <a:gd name="connsiteY96" fmla="*/ 910340 h 3092891"/>
              <a:gd name="connsiteX97" fmla="*/ 61249 w 2825384"/>
              <a:gd name="connsiteY97" fmla="*/ 939968 h 3092891"/>
              <a:gd name="connsiteX98" fmla="*/ 22542 w 2825384"/>
              <a:gd name="connsiteY98" fmla="*/ 938534 h 3092891"/>
              <a:gd name="connsiteX99" fmla="*/ 21109 w 2825384"/>
              <a:gd name="connsiteY99" fmla="*/ 898871 h 3092891"/>
              <a:gd name="connsiteX100" fmla="*/ 70329 w 2825384"/>
              <a:gd name="connsiteY100" fmla="*/ 811421 h 3092891"/>
              <a:gd name="connsiteX101" fmla="*/ 347014 w 2825384"/>
              <a:gd name="connsiteY101" fmla="*/ 554806 h 3092891"/>
              <a:gd name="connsiteX102" fmla="*/ 350360 w 2825384"/>
              <a:gd name="connsiteY102" fmla="*/ 552416 h 3092891"/>
              <a:gd name="connsiteX103" fmla="*/ 404836 w 2825384"/>
              <a:gd name="connsiteY103" fmla="*/ 330686 h 3092891"/>
              <a:gd name="connsiteX104" fmla="*/ 609842 w 2825384"/>
              <a:gd name="connsiteY104" fmla="*/ 323039 h 3092891"/>
              <a:gd name="connsiteX105" fmla="*/ 644249 w 2825384"/>
              <a:gd name="connsiteY105" fmla="*/ 273819 h 3092891"/>
              <a:gd name="connsiteX106" fmla="*/ 917589 w 2825384"/>
              <a:gd name="connsiteY106" fmla="*/ 24372 h 309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2825384" h="3092891">
                <a:moveTo>
                  <a:pt x="2621849" y="2586523"/>
                </a:moveTo>
                <a:cubicBezTo>
                  <a:pt x="2615457" y="2592557"/>
                  <a:pt x="2611873" y="2601039"/>
                  <a:pt x="2612112" y="2611074"/>
                </a:cubicBezTo>
                <a:cubicBezTo>
                  <a:pt x="2612590" y="2638791"/>
                  <a:pt x="2627882" y="2656950"/>
                  <a:pt x="2650819" y="2656472"/>
                </a:cubicBezTo>
                <a:cubicBezTo>
                  <a:pt x="2673279" y="2655994"/>
                  <a:pt x="2692395" y="2636402"/>
                  <a:pt x="2691916" y="2614419"/>
                </a:cubicBezTo>
                <a:cubicBezTo>
                  <a:pt x="2691438" y="2593871"/>
                  <a:pt x="2671368" y="2576190"/>
                  <a:pt x="2648430" y="2576668"/>
                </a:cubicBezTo>
                <a:cubicBezTo>
                  <a:pt x="2637439" y="2576906"/>
                  <a:pt x="2628240" y="2580491"/>
                  <a:pt x="2621849" y="2586523"/>
                </a:cubicBezTo>
                <a:close/>
                <a:moveTo>
                  <a:pt x="491988" y="2585807"/>
                </a:moveTo>
                <a:cubicBezTo>
                  <a:pt x="484999" y="2593512"/>
                  <a:pt x="480579" y="2603906"/>
                  <a:pt x="480818" y="2614897"/>
                </a:cubicBezTo>
                <a:cubicBezTo>
                  <a:pt x="480818" y="2635924"/>
                  <a:pt x="498022" y="2652649"/>
                  <a:pt x="519047" y="2652171"/>
                </a:cubicBezTo>
                <a:cubicBezTo>
                  <a:pt x="541029" y="2652171"/>
                  <a:pt x="560144" y="2634490"/>
                  <a:pt x="560144" y="2613942"/>
                </a:cubicBezTo>
                <a:cubicBezTo>
                  <a:pt x="560144" y="2591482"/>
                  <a:pt x="540551" y="2572844"/>
                  <a:pt x="518570" y="2572844"/>
                </a:cubicBezTo>
                <a:cubicBezTo>
                  <a:pt x="508535" y="2573083"/>
                  <a:pt x="498977" y="2578101"/>
                  <a:pt x="491988" y="2585807"/>
                </a:cubicBezTo>
                <a:close/>
                <a:moveTo>
                  <a:pt x="492526" y="449018"/>
                </a:moveTo>
                <a:cubicBezTo>
                  <a:pt x="485478" y="455648"/>
                  <a:pt x="481057" y="464966"/>
                  <a:pt x="480818" y="475479"/>
                </a:cubicBezTo>
                <a:cubicBezTo>
                  <a:pt x="480340" y="496506"/>
                  <a:pt x="497065" y="513708"/>
                  <a:pt x="518092" y="514187"/>
                </a:cubicBezTo>
                <a:cubicBezTo>
                  <a:pt x="538640" y="514187"/>
                  <a:pt x="559188" y="495072"/>
                  <a:pt x="560145" y="475479"/>
                </a:cubicBezTo>
                <a:cubicBezTo>
                  <a:pt x="560623" y="457320"/>
                  <a:pt x="541030" y="439161"/>
                  <a:pt x="520004" y="438684"/>
                </a:cubicBezTo>
                <a:cubicBezTo>
                  <a:pt x="509252" y="438445"/>
                  <a:pt x="499574" y="442387"/>
                  <a:pt x="492526" y="449018"/>
                </a:cubicBezTo>
                <a:close/>
                <a:moveTo>
                  <a:pt x="917589" y="24372"/>
                </a:moveTo>
                <a:cubicBezTo>
                  <a:pt x="934794" y="14335"/>
                  <a:pt x="954386" y="8124"/>
                  <a:pt x="973023" y="0"/>
                </a:cubicBezTo>
                <a:cubicBezTo>
                  <a:pt x="979713" y="0"/>
                  <a:pt x="986403" y="0"/>
                  <a:pt x="993094" y="0"/>
                </a:cubicBezTo>
                <a:cubicBezTo>
                  <a:pt x="1007429" y="8602"/>
                  <a:pt x="1009341" y="22460"/>
                  <a:pt x="1004084" y="35840"/>
                </a:cubicBezTo>
                <a:cubicBezTo>
                  <a:pt x="995005" y="58778"/>
                  <a:pt x="985446" y="82194"/>
                  <a:pt x="972545" y="103220"/>
                </a:cubicBezTo>
                <a:cubicBezTo>
                  <a:pt x="924758" y="179678"/>
                  <a:pt x="862635" y="243713"/>
                  <a:pt x="794299" y="301536"/>
                </a:cubicBezTo>
                <a:cubicBezTo>
                  <a:pt x="755592" y="334508"/>
                  <a:pt x="714017" y="364136"/>
                  <a:pt x="672443" y="396631"/>
                </a:cubicBezTo>
                <a:cubicBezTo>
                  <a:pt x="690125" y="434383"/>
                  <a:pt x="693947" y="473567"/>
                  <a:pt x="683912" y="514665"/>
                </a:cubicBezTo>
                <a:cubicBezTo>
                  <a:pt x="682956" y="518966"/>
                  <a:pt x="686302" y="525656"/>
                  <a:pt x="689646" y="529000"/>
                </a:cubicBezTo>
                <a:cubicBezTo>
                  <a:pt x="811503" y="646557"/>
                  <a:pt x="938138" y="757900"/>
                  <a:pt x="1074331" y="858729"/>
                </a:cubicBezTo>
                <a:cubicBezTo>
                  <a:pt x="1160347" y="922287"/>
                  <a:pt x="1249708" y="981542"/>
                  <a:pt x="1347194" y="1027418"/>
                </a:cubicBezTo>
                <a:cubicBezTo>
                  <a:pt x="1357229" y="1032196"/>
                  <a:pt x="1365352" y="1032197"/>
                  <a:pt x="1375389" y="1028373"/>
                </a:cubicBezTo>
                <a:cubicBezTo>
                  <a:pt x="1523528" y="973897"/>
                  <a:pt x="1669277" y="980587"/>
                  <a:pt x="1812161" y="1047010"/>
                </a:cubicBezTo>
                <a:cubicBezTo>
                  <a:pt x="1821240" y="1051311"/>
                  <a:pt x="1827930" y="1050833"/>
                  <a:pt x="1836053" y="1046054"/>
                </a:cubicBezTo>
                <a:lnTo>
                  <a:pt x="1912592" y="1000550"/>
                </a:lnTo>
                <a:lnTo>
                  <a:pt x="2086736" y="1314550"/>
                </a:lnTo>
                <a:lnTo>
                  <a:pt x="2122409" y="1423063"/>
                </a:lnTo>
                <a:cubicBezTo>
                  <a:pt x="2147206" y="1535422"/>
                  <a:pt x="2135916" y="1648049"/>
                  <a:pt x="2090758" y="1760946"/>
                </a:cubicBezTo>
                <a:cubicBezTo>
                  <a:pt x="2086934" y="1770503"/>
                  <a:pt x="2087412" y="1777671"/>
                  <a:pt x="2091713" y="1786272"/>
                </a:cubicBezTo>
                <a:cubicBezTo>
                  <a:pt x="2171995" y="1943492"/>
                  <a:pt x="2272826" y="2086853"/>
                  <a:pt x="2386558" y="2221134"/>
                </a:cubicBezTo>
                <a:cubicBezTo>
                  <a:pt x="2449636" y="2295681"/>
                  <a:pt x="2517494" y="2365927"/>
                  <a:pt x="2588697" y="2432829"/>
                </a:cubicBezTo>
                <a:cubicBezTo>
                  <a:pt x="2594909" y="2438564"/>
                  <a:pt x="2599687" y="2440475"/>
                  <a:pt x="2608289" y="2437608"/>
                </a:cubicBezTo>
                <a:cubicBezTo>
                  <a:pt x="2631705" y="2430201"/>
                  <a:pt x="2654642" y="2428051"/>
                  <a:pt x="2677043" y="2430738"/>
                </a:cubicBezTo>
                <a:lnTo>
                  <a:pt x="2712403" y="2442697"/>
                </a:lnTo>
                <a:lnTo>
                  <a:pt x="2825384" y="2646413"/>
                </a:lnTo>
                <a:lnTo>
                  <a:pt x="2806671" y="2695747"/>
                </a:lnTo>
                <a:cubicBezTo>
                  <a:pt x="2796569" y="2712562"/>
                  <a:pt x="2782949" y="2728511"/>
                  <a:pt x="2765507" y="2743444"/>
                </a:cubicBezTo>
                <a:cubicBezTo>
                  <a:pt x="2702907" y="2796966"/>
                  <a:pt x="2632660" y="2799355"/>
                  <a:pt x="2561458" y="2761603"/>
                </a:cubicBezTo>
                <a:cubicBezTo>
                  <a:pt x="2539476" y="2791709"/>
                  <a:pt x="2518928" y="2822770"/>
                  <a:pt x="2495991" y="2851442"/>
                </a:cubicBezTo>
                <a:cubicBezTo>
                  <a:pt x="2433389" y="2929813"/>
                  <a:pt x="2362664" y="3000059"/>
                  <a:pt x="2279038" y="3055492"/>
                </a:cubicBezTo>
                <a:cubicBezTo>
                  <a:pt x="2258967" y="3068872"/>
                  <a:pt x="2236985" y="3078430"/>
                  <a:pt x="2215003" y="3088465"/>
                </a:cubicBezTo>
                <a:cubicBezTo>
                  <a:pt x="2204011" y="3093244"/>
                  <a:pt x="2191110" y="3096111"/>
                  <a:pt x="2180596" y="3086554"/>
                </a:cubicBezTo>
                <a:cubicBezTo>
                  <a:pt x="2170083" y="3076996"/>
                  <a:pt x="2171995" y="3063616"/>
                  <a:pt x="2176773" y="3052626"/>
                </a:cubicBezTo>
                <a:cubicBezTo>
                  <a:pt x="2189198" y="3025386"/>
                  <a:pt x="2200668" y="2996714"/>
                  <a:pt x="2217393" y="2971865"/>
                </a:cubicBezTo>
                <a:cubicBezTo>
                  <a:pt x="2291462" y="2864823"/>
                  <a:pt x="2379390" y="2771160"/>
                  <a:pt x="2488822" y="2699002"/>
                </a:cubicBezTo>
                <a:cubicBezTo>
                  <a:pt x="2490255" y="2698046"/>
                  <a:pt x="2491211" y="2697091"/>
                  <a:pt x="2493601" y="2695179"/>
                </a:cubicBezTo>
                <a:cubicBezTo>
                  <a:pt x="2480699" y="2672719"/>
                  <a:pt x="2472574" y="2648826"/>
                  <a:pt x="2472574" y="2623499"/>
                </a:cubicBezTo>
                <a:cubicBezTo>
                  <a:pt x="2472574" y="2606295"/>
                  <a:pt x="2475920" y="2589092"/>
                  <a:pt x="2476875" y="2571889"/>
                </a:cubicBezTo>
                <a:cubicBezTo>
                  <a:pt x="2477353" y="2567111"/>
                  <a:pt x="2475919" y="2560898"/>
                  <a:pt x="2473053" y="2558031"/>
                </a:cubicBezTo>
                <a:cubicBezTo>
                  <a:pt x="2321090" y="2406546"/>
                  <a:pt x="2164350" y="2260319"/>
                  <a:pt x="1988016" y="2137506"/>
                </a:cubicBezTo>
                <a:cubicBezTo>
                  <a:pt x="1940229" y="2104533"/>
                  <a:pt x="1889574" y="2076339"/>
                  <a:pt x="1840354" y="2045278"/>
                </a:cubicBezTo>
                <a:cubicBezTo>
                  <a:pt x="1832709" y="2040499"/>
                  <a:pt x="1826974" y="2041933"/>
                  <a:pt x="1819806" y="2045755"/>
                </a:cubicBezTo>
                <a:cubicBezTo>
                  <a:pt x="1654941" y="2126038"/>
                  <a:pt x="1489599" y="2125560"/>
                  <a:pt x="1324734" y="2045278"/>
                </a:cubicBezTo>
                <a:cubicBezTo>
                  <a:pt x="1317087" y="2041455"/>
                  <a:pt x="1311832" y="2041454"/>
                  <a:pt x="1304186" y="2045755"/>
                </a:cubicBezTo>
                <a:cubicBezTo>
                  <a:pt x="1142188" y="2137506"/>
                  <a:pt x="994526" y="2248850"/>
                  <a:pt x="858812" y="2375485"/>
                </a:cubicBezTo>
                <a:cubicBezTo>
                  <a:pt x="799556" y="2430918"/>
                  <a:pt x="744602" y="2490174"/>
                  <a:pt x="687735" y="2547995"/>
                </a:cubicBezTo>
                <a:cubicBezTo>
                  <a:pt x="682478" y="2553252"/>
                  <a:pt x="681045" y="2558031"/>
                  <a:pt x="682478" y="2565677"/>
                </a:cubicBezTo>
                <a:cubicBezTo>
                  <a:pt x="692035" y="2614897"/>
                  <a:pt x="691080" y="2620154"/>
                  <a:pt x="670531" y="2692312"/>
                </a:cubicBezTo>
                <a:cubicBezTo>
                  <a:pt x="692992" y="2707126"/>
                  <a:pt x="715929" y="2721462"/>
                  <a:pt x="737911" y="2736754"/>
                </a:cubicBezTo>
                <a:cubicBezTo>
                  <a:pt x="825838" y="2799355"/>
                  <a:pt x="906598" y="2870079"/>
                  <a:pt x="971588" y="2957051"/>
                </a:cubicBezTo>
                <a:cubicBezTo>
                  <a:pt x="985925" y="2976167"/>
                  <a:pt x="996917" y="2998148"/>
                  <a:pt x="1007429" y="3019175"/>
                </a:cubicBezTo>
                <a:cubicBezTo>
                  <a:pt x="1013164" y="3030643"/>
                  <a:pt x="1016509" y="3044501"/>
                  <a:pt x="1006474" y="3055492"/>
                </a:cubicBezTo>
                <a:cubicBezTo>
                  <a:pt x="996917" y="3066005"/>
                  <a:pt x="983536" y="3062660"/>
                  <a:pt x="971111" y="3059793"/>
                </a:cubicBezTo>
                <a:cubicBezTo>
                  <a:pt x="934315" y="3051191"/>
                  <a:pt x="901820" y="3032555"/>
                  <a:pt x="870281" y="3012006"/>
                </a:cubicBezTo>
                <a:cubicBezTo>
                  <a:pt x="768017" y="2945105"/>
                  <a:pt x="680567" y="2862434"/>
                  <a:pt x="607931" y="2764948"/>
                </a:cubicBezTo>
                <a:cubicBezTo>
                  <a:pt x="606975" y="2763515"/>
                  <a:pt x="605542" y="2762559"/>
                  <a:pt x="604586" y="2761125"/>
                </a:cubicBezTo>
                <a:cubicBezTo>
                  <a:pt x="534817" y="2806044"/>
                  <a:pt x="440677" y="2787885"/>
                  <a:pt x="388589" y="2735320"/>
                </a:cubicBezTo>
                <a:cubicBezTo>
                  <a:pt x="339369" y="2686100"/>
                  <a:pt x="313085" y="2603906"/>
                  <a:pt x="361351" y="2513589"/>
                </a:cubicBezTo>
                <a:cubicBezTo>
                  <a:pt x="357050" y="2511200"/>
                  <a:pt x="352749" y="2509289"/>
                  <a:pt x="348926" y="2506899"/>
                </a:cubicBezTo>
                <a:cubicBezTo>
                  <a:pt x="220857" y="2435219"/>
                  <a:pt x="112859" y="2341078"/>
                  <a:pt x="27321" y="2221612"/>
                </a:cubicBezTo>
                <a:cubicBezTo>
                  <a:pt x="16330" y="2206320"/>
                  <a:pt x="8683" y="2188161"/>
                  <a:pt x="2471" y="2170480"/>
                </a:cubicBezTo>
                <a:cubicBezTo>
                  <a:pt x="-5652" y="2145630"/>
                  <a:pt x="6773" y="2130339"/>
                  <a:pt x="32100" y="2136551"/>
                </a:cubicBezTo>
                <a:cubicBezTo>
                  <a:pt x="58383" y="2143241"/>
                  <a:pt x="84665" y="2152798"/>
                  <a:pt x="108080" y="2165701"/>
                </a:cubicBezTo>
                <a:cubicBezTo>
                  <a:pt x="188840" y="2209187"/>
                  <a:pt x="257175" y="2269398"/>
                  <a:pt x="322166" y="2333433"/>
                </a:cubicBezTo>
                <a:cubicBezTo>
                  <a:pt x="341280" y="2352070"/>
                  <a:pt x="359440" y="2371185"/>
                  <a:pt x="376642" y="2391733"/>
                </a:cubicBezTo>
                <a:cubicBezTo>
                  <a:pt x="393368" y="2411804"/>
                  <a:pt x="408182" y="2433307"/>
                  <a:pt x="424429" y="2454812"/>
                </a:cubicBezTo>
                <a:cubicBezTo>
                  <a:pt x="465526" y="2431395"/>
                  <a:pt x="510446" y="2428528"/>
                  <a:pt x="556799" y="2439519"/>
                </a:cubicBezTo>
                <a:cubicBezTo>
                  <a:pt x="560145" y="2440475"/>
                  <a:pt x="565401" y="2438564"/>
                  <a:pt x="567312" y="2436175"/>
                </a:cubicBezTo>
                <a:cubicBezTo>
                  <a:pt x="732655" y="2263186"/>
                  <a:pt x="889874" y="2083985"/>
                  <a:pt x="1011252" y="1876112"/>
                </a:cubicBezTo>
                <a:cubicBezTo>
                  <a:pt x="1028933" y="1845529"/>
                  <a:pt x="1043746" y="1813511"/>
                  <a:pt x="1059517" y="1781972"/>
                </a:cubicBezTo>
                <a:cubicBezTo>
                  <a:pt x="1061907" y="1777193"/>
                  <a:pt x="1061907" y="1770025"/>
                  <a:pt x="1059517" y="1764769"/>
                </a:cubicBezTo>
                <a:cubicBezTo>
                  <a:pt x="992615" y="1599904"/>
                  <a:pt x="998827" y="1438384"/>
                  <a:pt x="1082454" y="1280688"/>
                </a:cubicBezTo>
                <a:cubicBezTo>
                  <a:pt x="1086277" y="1273042"/>
                  <a:pt x="1083888" y="1268263"/>
                  <a:pt x="1080543" y="1262529"/>
                </a:cubicBezTo>
                <a:cubicBezTo>
                  <a:pt x="987358" y="1099098"/>
                  <a:pt x="876493" y="948569"/>
                  <a:pt x="746991" y="811898"/>
                </a:cubicBezTo>
                <a:cubicBezTo>
                  <a:pt x="692991" y="755033"/>
                  <a:pt x="635169" y="701989"/>
                  <a:pt x="578781" y="647512"/>
                </a:cubicBezTo>
                <a:cubicBezTo>
                  <a:pt x="574958" y="644167"/>
                  <a:pt x="567312" y="641299"/>
                  <a:pt x="563011" y="642733"/>
                </a:cubicBezTo>
                <a:cubicBezTo>
                  <a:pt x="506145" y="658025"/>
                  <a:pt x="462659" y="652768"/>
                  <a:pt x="411527" y="621229"/>
                </a:cubicBezTo>
                <a:cubicBezTo>
                  <a:pt x="409615" y="624097"/>
                  <a:pt x="407226" y="626964"/>
                  <a:pt x="405314" y="629831"/>
                </a:cubicBezTo>
                <a:cubicBezTo>
                  <a:pt x="330767" y="742608"/>
                  <a:pt x="235671" y="836749"/>
                  <a:pt x="121461" y="910340"/>
                </a:cubicBezTo>
                <a:cubicBezTo>
                  <a:pt x="102824" y="922287"/>
                  <a:pt x="81798" y="931366"/>
                  <a:pt x="61249" y="939968"/>
                </a:cubicBezTo>
                <a:cubicBezTo>
                  <a:pt x="48824" y="945224"/>
                  <a:pt x="34011" y="950003"/>
                  <a:pt x="22542" y="938534"/>
                </a:cubicBezTo>
                <a:cubicBezTo>
                  <a:pt x="10595" y="926588"/>
                  <a:pt x="14895" y="910818"/>
                  <a:pt x="21109" y="898871"/>
                </a:cubicBezTo>
                <a:cubicBezTo>
                  <a:pt x="36400" y="868765"/>
                  <a:pt x="50736" y="838181"/>
                  <a:pt x="70329" y="811421"/>
                </a:cubicBezTo>
                <a:cubicBezTo>
                  <a:pt x="146310" y="708201"/>
                  <a:pt x="238539" y="622663"/>
                  <a:pt x="347014" y="554806"/>
                </a:cubicBezTo>
                <a:cubicBezTo>
                  <a:pt x="347970" y="554327"/>
                  <a:pt x="348926" y="553372"/>
                  <a:pt x="350360" y="552416"/>
                </a:cubicBezTo>
                <a:cubicBezTo>
                  <a:pt x="316432" y="465922"/>
                  <a:pt x="329333" y="388507"/>
                  <a:pt x="404836" y="330686"/>
                </a:cubicBezTo>
                <a:cubicBezTo>
                  <a:pt x="468872" y="281465"/>
                  <a:pt x="539118" y="282898"/>
                  <a:pt x="609842" y="323039"/>
                </a:cubicBezTo>
                <a:cubicBezTo>
                  <a:pt x="621312" y="306792"/>
                  <a:pt x="631825" y="290066"/>
                  <a:pt x="644249" y="273819"/>
                </a:cubicBezTo>
                <a:cubicBezTo>
                  <a:pt x="720708" y="174900"/>
                  <a:pt x="809113" y="88405"/>
                  <a:pt x="917589" y="24372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 w="497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defTabSz="685800" latinLnBrk="0">
              <a:defRPr/>
            </a:pPr>
            <a:endParaRPr lang="en-US" sz="135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5" name="מציין מיקום של מספר שקופית 1">
            <a:extLst>
              <a:ext uri="{FF2B5EF4-FFF2-40B4-BE49-F238E27FC236}">
                <a16:creationId xmlns:a16="http://schemas.microsoft.com/office/drawing/2014/main" id="{01F21B5B-F85C-4BB4-80EE-4C8F46DC0BD9}"/>
              </a:ext>
            </a:extLst>
          </p:cNvPr>
          <p:cNvSpPr txBox="1">
            <a:spLocks/>
          </p:cNvSpPr>
          <p:nvPr/>
        </p:nvSpPr>
        <p:spPr>
          <a:xfrm>
            <a:off x="8773988" y="6441105"/>
            <a:ext cx="251048" cy="29207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52" name="קבוצה 16">
            <a:extLst>
              <a:ext uri="{FF2B5EF4-FFF2-40B4-BE49-F238E27FC236}">
                <a16:creationId xmlns:a16="http://schemas.microsoft.com/office/drawing/2014/main" id="{53772B26-D021-4CB9-A5A0-E31660177136}"/>
              </a:ext>
            </a:extLst>
          </p:cNvPr>
          <p:cNvGrpSpPr/>
          <p:nvPr/>
        </p:nvGrpSpPr>
        <p:grpSpPr>
          <a:xfrm>
            <a:off x="71702" y="2175247"/>
            <a:ext cx="4572305" cy="461665"/>
            <a:chOff x="5913342" y="-2234225"/>
            <a:chExt cx="4027922" cy="461665"/>
          </a:xfrm>
        </p:grpSpPr>
        <p:sp>
          <p:nvSpPr>
            <p:cNvPr id="53" name="Text Box 5">
              <a:extLst>
                <a:ext uri="{FF2B5EF4-FFF2-40B4-BE49-F238E27FC236}">
                  <a16:creationId xmlns:a16="http://schemas.microsoft.com/office/drawing/2014/main" id="{6862B1C5-7777-49A2-81D7-1526B46F3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6579227" y="-2234225"/>
              <a:ext cx="336203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rtl="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Reaction identification</a:t>
              </a:r>
            </a:p>
          </p:txBody>
        </p:sp>
        <p:pic>
          <p:nvPicPr>
            <p:cNvPr id="54" name="תמונה 20">
              <a:extLst>
                <a:ext uri="{FF2B5EF4-FFF2-40B4-BE49-F238E27FC236}">
                  <a16:creationId xmlns:a16="http://schemas.microsoft.com/office/drawing/2014/main" id="{F56C580D-4381-4848-9506-B5A8D488E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biLevel thresh="25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3342" y="-2234225"/>
              <a:ext cx="439912" cy="40011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6D233-1166-45ED-A27B-2205099095AF}"/>
              </a:ext>
            </a:extLst>
          </p:cNvPr>
          <p:cNvGrpSpPr/>
          <p:nvPr/>
        </p:nvGrpSpPr>
        <p:grpSpPr>
          <a:xfrm>
            <a:off x="71703" y="1239143"/>
            <a:ext cx="8892785" cy="472142"/>
            <a:chOff x="71703" y="1239143"/>
            <a:chExt cx="8892785" cy="472142"/>
          </a:xfrm>
        </p:grpSpPr>
        <p:sp>
          <p:nvSpPr>
            <p:cNvPr id="47" name="Text Box 5">
              <a:extLst>
                <a:ext uri="{FF2B5EF4-FFF2-40B4-BE49-F238E27FC236}">
                  <a16:creationId xmlns:a16="http://schemas.microsoft.com/office/drawing/2014/main" id="{8FC90B60-BF77-481C-A87C-86CA01145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788163" y="1239143"/>
              <a:ext cx="817632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Drones – Technology, uses, </a:t>
              </a:r>
              <a:r>
                <a:rPr kumimoji="1"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autonomous</a:t>
              </a:r>
              <a:endPara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7" name="תמונה 20">
              <a:extLst>
                <a:ext uri="{FF2B5EF4-FFF2-40B4-BE49-F238E27FC236}">
                  <a16:creationId xmlns:a16="http://schemas.microsoft.com/office/drawing/2014/main" id="{310E5C2B-C92E-4709-BA30-A7F041E4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biLevel thresh="25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03" y="1311175"/>
              <a:ext cx="499367" cy="40011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37B366-FF68-4637-BDE8-71C62F027939}"/>
              </a:ext>
            </a:extLst>
          </p:cNvPr>
          <p:cNvGrpSpPr/>
          <p:nvPr/>
        </p:nvGrpSpPr>
        <p:grpSpPr>
          <a:xfrm>
            <a:off x="71702" y="3111502"/>
            <a:ext cx="8892785" cy="461665"/>
            <a:chOff x="-68651" y="2777447"/>
            <a:chExt cx="8892785" cy="461665"/>
          </a:xfrm>
        </p:grpSpPr>
        <p:sp>
          <p:nvSpPr>
            <p:cNvPr id="29" name="Text Box 5">
              <a:extLst>
                <a:ext uri="{FF2B5EF4-FFF2-40B4-BE49-F238E27FC236}">
                  <a16:creationId xmlns:a16="http://schemas.microsoft.com/office/drawing/2014/main" id="{AB1BA829-3AF1-49B7-B7C1-FBABDABBBC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647809" y="2777447"/>
              <a:ext cx="817632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rtl="1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맑은 고딕" pitchFamily="50" charset="-127"/>
                  <a:cs typeface="Arial" panose="020B0604020202020204" pitchFamily="34" charset="0"/>
                </a:rPr>
                <a:t>Researched and analyzed other datasets</a:t>
              </a:r>
            </a:p>
          </p:txBody>
        </p:sp>
        <p:pic>
          <p:nvPicPr>
            <p:cNvPr id="30" name="תמונה 20">
              <a:extLst>
                <a:ext uri="{FF2B5EF4-FFF2-40B4-BE49-F238E27FC236}">
                  <a16:creationId xmlns:a16="http://schemas.microsoft.com/office/drawing/2014/main" id="{D6E4AD51-FD46-4B3B-AF88-059CA9882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biLevel thresh="25000"/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8651" y="2808224"/>
              <a:ext cx="499367" cy="40011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5C9225-5202-403D-8F87-BED8FA9904A3}"/>
              </a:ext>
            </a:extLst>
          </p:cNvPr>
          <p:cNvGrpSpPr/>
          <p:nvPr/>
        </p:nvGrpSpPr>
        <p:grpSpPr>
          <a:xfrm>
            <a:off x="813592" y="3681476"/>
            <a:ext cx="6854752" cy="3027423"/>
            <a:chOff x="0" y="3681476"/>
            <a:chExt cx="6854752" cy="302742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30E585C-A8AB-49F2-87DA-93D8492FEE0C}"/>
                </a:ext>
              </a:extLst>
            </p:cNvPr>
            <p:cNvGrpSpPr/>
            <p:nvPr/>
          </p:nvGrpSpPr>
          <p:grpSpPr>
            <a:xfrm>
              <a:off x="1801004" y="3681476"/>
              <a:ext cx="5053748" cy="3027423"/>
              <a:chOff x="2123728" y="3861048"/>
              <a:chExt cx="4782117" cy="2811399"/>
            </a:xfrm>
          </p:grpSpPr>
          <p:pic>
            <p:nvPicPr>
              <p:cNvPr id="22" name="תמונה 14">
                <a:extLst>
                  <a:ext uri="{FF2B5EF4-FFF2-40B4-BE49-F238E27FC236}">
                    <a16:creationId xmlns:a16="http://schemas.microsoft.com/office/drawing/2014/main" id="{33C7732F-0999-4220-9C3C-FC10C98BF1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76781"/>
              <a:stretch/>
            </p:blipFill>
            <p:spPr>
              <a:xfrm>
                <a:off x="2123728" y="3861048"/>
                <a:ext cx="4782117" cy="74235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3" name="תמונה 15">
                <a:extLst>
                  <a:ext uri="{FF2B5EF4-FFF2-40B4-BE49-F238E27FC236}">
                    <a16:creationId xmlns:a16="http://schemas.microsoft.com/office/drawing/2014/main" id="{68790175-4050-4BFA-89CA-1F6BB5A06A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72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</a:extLst>
              </a:blip>
              <a:srcRect l="365" t="22022" r="-365" b="12071"/>
              <a:stretch/>
            </p:blipFill>
            <p:spPr>
              <a:xfrm>
                <a:off x="2123728" y="4565267"/>
                <a:ext cx="4782117" cy="210718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31" name="Text Box 5">
              <a:extLst>
                <a:ext uri="{FF2B5EF4-FFF2-40B4-BE49-F238E27FC236}">
                  <a16:creationId xmlns:a16="http://schemas.microsoft.com/office/drawing/2014/main" id="{76EEDC86-D698-419C-9D35-F9161926B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995617"/>
              <a:ext cx="111174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itchFamily="50" charset="-127"/>
                </a:rPr>
                <a:t>Example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50F09BE-FA97-40FE-827E-B6ABD3DB2804}"/>
                </a:ext>
              </a:extLst>
            </p:cNvPr>
            <p:cNvCxnSpPr/>
            <p:nvPr/>
          </p:nvCxnSpPr>
          <p:spPr>
            <a:xfrm>
              <a:off x="1115616" y="4219676"/>
              <a:ext cx="5040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023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032BE7-E6EC-4358-BAD7-65ED2B9EB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" r="5631"/>
          <a:stretch/>
        </p:blipFill>
        <p:spPr>
          <a:xfrm>
            <a:off x="30909" y="1081891"/>
            <a:ext cx="9144000" cy="5776109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34A7AEFF-E2EC-4253-AF57-08B61DCB9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16632"/>
            <a:ext cx="75608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rPr>
              <a:t>Other Drone Datasets example</a:t>
            </a:r>
          </a:p>
        </p:txBody>
      </p:sp>
      <p:sp>
        <p:nvSpPr>
          <p:cNvPr id="8" name="מציין מיקום של מספר שקופית 19">
            <a:extLst>
              <a:ext uri="{FF2B5EF4-FFF2-40B4-BE49-F238E27FC236}">
                <a16:creationId xmlns:a16="http://schemas.microsoft.com/office/drawing/2014/main" id="{E253B323-0689-4979-9CA3-FE411C06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BA3A1F99-6BF7-4A1A-BC80-CEA3FCBF89C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7504" y="1202973"/>
            <a:ext cx="19337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</a:rPr>
              <a:t>“</a:t>
            </a:r>
            <a:r>
              <a:rPr lang="en-US" sz="2000" b="1" dirty="0" err="1">
                <a:solidFill>
                  <a:schemeClr val="bg1"/>
                </a:solidFill>
                <a:latin typeface="Roboto" panose="02000000000000000000" pitchFamily="2" charset="0"/>
              </a:rPr>
              <a:t>DroneSurf</a:t>
            </a: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</a:rPr>
              <a:t>”</a:t>
            </a:r>
            <a:endParaRPr kumimoji="1"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FF92AAE4-A012-4A24-A385-01572CA812D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07504" y="3153766"/>
            <a:ext cx="17281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</a:rPr>
              <a:t>“Mini Drone”</a:t>
            </a:r>
            <a:endParaRPr kumimoji="1"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6E03A24F-860F-4220-BAC0-E3CBA8CE725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759" y="5200316"/>
            <a:ext cx="21376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chemeClr val="bg1"/>
                </a:solidFill>
                <a:latin typeface="Roboto" panose="02000000000000000000" pitchFamily="2" charset="0"/>
              </a:rPr>
              <a:t>“UAV-Gesture”</a:t>
            </a:r>
            <a:endParaRPr kumimoji="1"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449F3-AFC2-4BEE-BEE5-8280E07909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43"/>
          <a:stretch/>
        </p:blipFill>
        <p:spPr>
          <a:xfrm>
            <a:off x="127955" y="1614158"/>
            <a:ext cx="5219467" cy="108256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4A1F0A-3D71-469B-9435-5078A10D32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951"/>
          <a:stretch/>
        </p:blipFill>
        <p:spPr>
          <a:xfrm>
            <a:off x="107504" y="3614239"/>
            <a:ext cx="5238236" cy="105900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1FF3B6-1E4A-4FFE-A065-94F93EAB6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91" y="5600426"/>
            <a:ext cx="5237497" cy="928979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Text Box 5">
            <a:extLst>
              <a:ext uri="{FF2B5EF4-FFF2-40B4-BE49-F238E27FC236}">
                <a16:creationId xmlns:a16="http://schemas.microsoft.com/office/drawing/2014/main" id="{7969EF32-7B7D-46F5-B804-F0934FFCE736}"/>
              </a:ext>
            </a:extLst>
          </p:cNvPr>
          <p:cNvSpPr txBox="1">
            <a:spLocks noChangeArrowheads="1"/>
          </p:cNvSpPr>
          <p:nvPr/>
        </p:nvSpPr>
        <p:spPr bwMode="auto">
          <a:xfrm rot="2002447" flipH="1">
            <a:off x="4968288" y="1697189"/>
            <a:ext cx="4336961" cy="1955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Our unique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6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Dataset!</a:t>
            </a:r>
            <a:endParaRPr kumimoji="1" lang="en-US" altLang="ko-KR" sz="6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915816" y="-197279"/>
            <a:ext cx="4020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i="1" dirty="0">
                <a:solidFill>
                  <a:srgbClr val="6E67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</a:rPr>
              <a:t>Planning</a:t>
            </a:r>
            <a:endParaRPr lang="ko-KR" altLang="en-US" sz="8000" b="1" i="1" dirty="0">
              <a:solidFill>
                <a:srgbClr val="6E67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맑은 고딕" pitchFamily="50" charset="-127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3851920" y="1775641"/>
            <a:ext cx="27680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Ethics approval</a:t>
            </a:r>
          </a:p>
        </p:txBody>
      </p:sp>
      <p:sp>
        <p:nvSpPr>
          <p:cNvPr id="43" name="Text Box 5">
            <a:extLst>
              <a:ext uri="{FF2B5EF4-FFF2-40B4-BE49-F238E27FC236}">
                <a16:creationId xmlns:a16="http://schemas.microsoft.com/office/drawing/2014/main" id="{994D8F42-667E-4B1D-A247-2DBA75B62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474" y="3603442"/>
            <a:ext cx="504923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Drone flight training 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FA4095F-F6FB-4740-A177-2499E67E16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935" y="1556792"/>
            <a:ext cx="1095547" cy="1095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28CA1C93-22A7-4FED-8D31-D48E631740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50" y="3284984"/>
            <a:ext cx="1152128" cy="1152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C3F0F387-B743-42BD-A285-4C3F7B5DF8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935" y="5301208"/>
            <a:ext cx="1091361" cy="1152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 Box 5">
            <a:extLst>
              <a:ext uri="{FF2B5EF4-FFF2-40B4-BE49-F238E27FC236}">
                <a16:creationId xmlns:a16="http://schemas.microsoft.com/office/drawing/2014/main" id="{210CBB4E-4F55-4F2B-B9F9-927C1299E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0" y="5613880"/>
            <a:ext cx="670471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Experiment method &amp; protocol</a:t>
            </a:r>
          </a:p>
        </p:txBody>
      </p:sp>
      <p:sp>
        <p:nvSpPr>
          <p:cNvPr id="11" name="מציין מיקום של מספר שקופית 10">
            <a:extLst>
              <a:ext uri="{FF2B5EF4-FFF2-40B4-BE49-F238E27FC236}">
                <a16:creationId xmlns:a16="http://schemas.microsoft.com/office/drawing/2014/main" id="{6E99DA6F-BF66-43EF-9BD9-3F9206983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1936" y="5491419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44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43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8A31AAE6-33E9-4C01-BF49-BD4B2A8B6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5"/>
          <a:stretch/>
        </p:blipFill>
        <p:spPr>
          <a:xfrm>
            <a:off x="0" y="1038907"/>
            <a:ext cx="9144000" cy="5819093"/>
          </a:xfrm>
          <a:prstGeom prst="parallelogram">
            <a:avLst>
              <a:gd name="adj" fmla="val 0"/>
            </a:avLst>
          </a:prstGeom>
        </p:spPr>
      </p:pic>
      <p:pic>
        <p:nvPicPr>
          <p:cNvPr id="4" name="Picture 3" descr="A small air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C49C3628-4155-4E64-B4CC-08C7262DC7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57000"/>
            <a:duotone>
              <a:prstClr val="black"/>
              <a:srgbClr val="7E8C9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37" r="8088"/>
          <a:stretch/>
        </p:blipFill>
        <p:spPr>
          <a:xfrm>
            <a:off x="0" y="1069580"/>
            <a:ext cx="9144000" cy="57884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66" y="75812"/>
            <a:ext cx="6498750" cy="796908"/>
          </a:xfrm>
        </p:spPr>
        <p:txBody>
          <a:bodyPr>
            <a:normAutofit fontScale="90000"/>
          </a:bodyPr>
          <a:lstStyle/>
          <a:p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</a:rPr>
              <a:t>The Process</a:t>
            </a:r>
            <a:endParaRPr lang="he-IL" altLang="ko-K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맑은 고딕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518F60-9D3B-4F8D-A903-A990EC1C3D9D}"/>
              </a:ext>
            </a:extLst>
          </p:cNvPr>
          <p:cNvSpPr/>
          <p:nvPr/>
        </p:nvSpPr>
        <p:spPr>
          <a:xfrm>
            <a:off x="2771800" y="1124050"/>
            <a:ext cx="3477743" cy="57675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spc="300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1. Video shooting</a:t>
            </a:r>
          </a:p>
          <a:p>
            <a:pPr algn="ctr"/>
            <a:endParaRPr lang="ko-KR" altLang="en-US" sz="2000" dirty="0"/>
          </a:p>
        </p:txBody>
      </p:sp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F19B04CD-E065-4FBC-A175-3399F4F4C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7624" y="5350473"/>
            <a:ext cx="881929" cy="881929"/>
          </a:xfrm>
          <a:prstGeom prst="rect">
            <a:avLst/>
          </a:prstGeom>
        </p:spPr>
      </p:pic>
      <p:pic>
        <p:nvPicPr>
          <p:cNvPr id="10" name="Picture 9" descr="Young businessman hands in front">
            <a:extLst>
              <a:ext uri="{FF2B5EF4-FFF2-40B4-BE49-F238E27FC236}">
                <a16:creationId xmlns:a16="http://schemas.microsoft.com/office/drawing/2014/main" id="{487C3496-02AC-44CA-AC85-9F2A9E9B22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" y="5670138"/>
            <a:ext cx="430813" cy="1161570"/>
          </a:xfrm>
          <a:prstGeom prst="rect">
            <a:avLst/>
          </a:prstGeom>
        </p:spPr>
      </p:pic>
      <p:pic>
        <p:nvPicPr>
          <p:cNvPr id="16" name="Picture 15" descr="Young businessman writing on notepad">
            <a:extLst>
              <a:ext uri="{FF2B5EF4-FFF2-40B4-BE49-F238E27FC236}">
                <a16:creationId xmlns:a16="http://schemas.microsoft.com/office/drawing/2014/main" id="{BB960F97-EA5B-4008-A424-1BF04F9B9E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41" y="3356992"/>
            <a:ext cx="340255" cy="108313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F2BCCA-AC67-412E-8A30-D1CA4DAFFA3D}"/>
              </a:ext>
            </a:extLst>
          </p:cNvPr>
          <p:cNvCxnSpPr>
            <a:cxnSpLocks/>
          </p:cNvCxnSpPr>
          <p:nvPr/>
        </p:nvCxnSpPr>
        <p:spPr>
          <a:xfrm flipH="1" flipV="1">
            <a:off x="1297893" y="5880290"/>
            <a:ext cx="7250752" cy="10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20411-E387-4935-96BB-0D6DE70D7EA5}"/>
              </a:ext>
            </a:extLst>
          </p:cNvPr>
          <p:cNvGrpSpPr/>
          <p:nvPr/>
        </p:nvGrpSpPr>
        <p:grpSpPr>
          <a:xfrm>
            <a:off x="3347864" y="5016194"/>
            <a:ext cx="1021138" cy="1823390"/>
            <a:chOff x="2771800" y="5061994"/>
            <a:chExt cx="1021138" cy="1823390"/>
          </a:xfrm>
        </p:grpSpPr>
        <p:pic>
          <p:nvPicPr>
            <p:cNvPr id="14" name="Picture 13" descr="Businessman back">
              <a:extLst>
                <a:ext uri="{FF2B5EF4-FFF2-40B4-BE49-F238E27FC236}">
                  <a16:creationId xmlns:a16="http://schemas.microsoft.com/office/drawing/2014/main" id="{42ACD1C6-9FD3-4A57-8B03-111BB48D6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5587412"/>
              <a:ext cx="430813" cy="1297972"/>
            </a:xfrm>
            <a:prstGeom prst="rect">
              <a:avLst/>
            </a:prstGeom>
          </p:spPr>
        </p:pic>
        <p:pic>
          <p:nvPicPr>
            <p:cNvPr id="23" name="Picture 22" descr="Drone flying over tulip fields">
              <a:extLst>
                <a:ext uri="{FF2B5EF4-FFF2-40B4-BE49-F238E27FC236}">
                  <a16:creationId xmlns:a16="http://schemas.microsoft.com/office/drawing/2014/main" id="{35DC7FDE-E5CE-4192-9D9A-41F2389DA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49561" y1="38681" x2="49561" y2="38681"/>
                          <a14:backgroundMark x1="44238" y1="59634" x2="44238" y2="59634"/>
                          <a14:backgroundMark x1="27979" y1="77436" x2="27979" y2="77436"/>
                          <a14:backgroundMark x1="59521" y1="79414" x2="59521" y2="79414"/>
                          <a14:backgroundMark x1="22314" y1="72381" x2="22314" y2="72381"/>
                          <a14:backgroundMark x1="46387" y1="47839" x2="46387" y2="47839"/>
                          <a14:backgroundMark x1="46973" y1="44103" x2="46973" y2="44103"/>
                          <a14:backgroundMark x1="53369" y1="46520" x2="53369" y2="46520"/>
                          <a14:backgroundMark x1="51172" y1="45714" x2="51172" y2="45714"/>
                          <a14:backgroundMark x1="50879" y1="41392" x2="50879" y2="41392"/>
                          <a14:backgroundMark x1="54736" y1="37509" x2="54736" y2="375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40" t="28732" r="38975" b="45274"/>
            <a:stretch/>
          </p:blipFill>
          <p:spPr>
            <a:xfrm flipH="1">
              <a:off x="3131840" y="5061994"/>
              <a:ext cx="661098" cy="473582"/>
            </a:xfrm>
            <a:prstGeom prst="rect">
              <a:avLst/>
            </a:prstGeom>
          </p:spPr>
        </p:pic>
      </p:grpSp>
      <p:pic>
        <p:nvPicPr>
          <p:cNvPr id="1026" name="Picture 2" descr="ספארק - שלט רחוק | ייבוא שיווק והפצת רחפנים בישראל">
            <a:extLst>
              <a:ext uri="{FF2B5EF4-FFF2-40B4-BE49-F238E27FC236}">
                <a16:creationId xmlns:a16="http://schemas.microsoft.com/office/drawing/2014/main" id="{0A611EC2-3E8A-475A-AFC1-E7ED87091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00" t="16283" r="27320" b="18744"/>
          <a:stretch/>
        </p:blipFill>
        <p:spPr bwMode="auto">
          <a:xfrm>
            <a:off x="251520" y="5664266"/>
            <a:ext cx="470309" cy="46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Fir tree with solid fill">
            <a:extLst>
              <a:ext uri="{FF2B5EF4-FFF2-40B4-BE49-F238E27FC236}">
                <a16:creationId xmlns:a16="http://schemas.microsoft.com/office/drawing/2014/main" id="{BBD4E676-66B7-4BD2-8CAD-B3D271A035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5163" y="5736275"/>
            <a:ext cx="755389" cy="93988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A5C853-0A8C-47F3-B11E-6F2CC6C942E4}"/>
              </a:ext>
            </a:extLst>
          </p:cNvPr>
          <p:cNvCxnSpPr>
            <a:cxnSpLocks/>
          </p:cNvCxnSpPr>
          <p:nvPr/>
        </p:nvCxnSpPr>
        <p:spPr>
          <a:xfrm flipH="1" flipV="1">
            <a:off x="1722120" y="6301566"/>
            <a:ext cx="7250752" cy="107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03630C2-7F59-4925-B90C-417B63FD8DEF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031" t="604" r="149" b="12283"/>
          <a:stretch/>
        </p:blipFill>
        <p:spPr>
          <a:xfrm>
            <a:off x="1390488" y="1822420"/>
            <a:ext cx="6363023" cy="293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7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115 L 0.74723 0.0030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61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E-6 -1.85185E-6 L 0.12535 -1.85185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94444E-6 1.48148E-6 L 1.94444E-6 0.26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8A31AAE6-33E9-4C01-BF49-BD4B2A8B6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5"/>
          <a:stretch/>
        </p:blipFill>
        <p:spPr>
          <a:xfrm>
            <a:off x="0" y="1038907"/>
            <a:ext cx="9144000" cy="5819093"/>
          </a:xfrm>
          <a:prstGeom prst="parallelogram">
            <a:avLst>
              <a:gd name="adj" fmla="val 0"/>
            </a:avLst>
          </a:prstGeom>
        </p:spPr>
      </p:pic>
      <p:pic>
        <p:nvPicPr>
          <p:cNvPr id="4" name="Picture 3" descr="A small airplane flying in the sky&#10;&#10;Description automatically generated with low confidence">
            <a:extLst>
              <a:ext uri="{FF2B5EF4-FFF2-40B4-BE49-F238E27FC236}">
                <a16:creationId xmlns:a16="http://schemas.microsoft.com/office/drawing/2014/main" id="{C49C3628-4155-4E64-B4CC-08C7262DC7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57000"/>
            <a:duotone>
              <a:prstClr val="black"/>
              <a:srgbClr val="7E8C9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37" r="8088"/>
          <a:stretch/>
        </p:blipFill>
        <p:spPr>
          <a:xfrm>
            <a:off x="0" y="1069580"/>
            <a:ext cx="9144000" cy="57884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466" y="75812"/>
            <a:ext cx="6498750" cy="796908"/>
          </a:xfrm>
        </p:spPr>
        <p:txBody>
          <a:bodyPr>
            <a:normAutofit fontScale="90000"/>
          </a:bodyPr>
          <a:lstStyle/>
          <a:p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</a:rPr>
              <a:t>The process</a:t>
            </a:r>
            <a:endParaRPr lang="he-IL" altLang="ko-K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맑은 고딕" pitchFamily="50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518F60-9D3B-4F8D-A903-A990EC1C3D9D}"/>
              </a:ext>
            </a:extLst>
          </p:cNvPr>
          <p:cNvSpPr/>
          <p:nvPr/>
        </p:nvSpPr>
        <p:spPr>
          <a:xfrm>
            <a:off x="3266841" y="1196752"/>
            <a:ext cx="4846663" cy="79547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spc="300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2.Questioning the person</a:t>
            </a:r>
          </a:p>
          <a:p>
            <a:pPr algn="ctr"/>
            <a:endParaRPr lang="ko-KR" altLang="en-US" sz="2000" dirty="0"/>
          </a:p>
        </p:txBody>
      </p:sp>
      <p:sp>
        <p:nvSpPr>
          <p:cNvPr id="7" name="מציין מיקום של מספר שקופית 10">
            <a:extLst>
              <a:ext uri="{FF2B5EF4-FFF2-40B4-BE49-F238E27FC236}">
                <a16:creationId xmlns:a16="http://schemas.microsoft.com/office/drawing/2014/main" id="{AB1BA6C8-33C3-47EC-9134-76408547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0128" y="6607923"/>
            <a:ext cx="370384" cy="27746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10" name="Picture 9" descr="A picture containing outdoor, ground, road, way&#10;&#10;Description automatically generated">
            <a:extLst>
              <a:ext uri="{FF2B5EF4-FFF2-40B4-BE49-F238E27FC236}">
                <a16:creationId xmlns:a16="http://schemas.microsoft.com/office/drawing/2014/main" id="{0E56AE35-01E7-487F-83F1-E3F108C8D1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7" t="32705" r="40650" b="40917"/>
          <a:stretch/>
        </p:blipFill>
        <p:spPr>
          <a:xfrm>
            <a:off x="3419066" y="2799932"/>
            <a:ext cx="1981443" cy="19814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group of people playing frisbee&#10;&#10;Description automatically generated with medium confidence">
            <a:extLst>
              <a:ext uri="{FF2B5EF4-FFF2-40B4-BE49-F238E27FC236}">
                <a16:creationId xmlns:a16="http://schemas.microsoft.com/office/drawing/2014/main" id="{4DE571DA-F894-4866-B1CA-BE69D9A605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34" y="3790654"/>
            <a:ext cx="2980900" cy="2768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picture containing grass, outdoor, park&#10;&#10;Description automatically generated">
            <a:extLst>
              <a:ext uri="{FF2B5EF4-FFF2-40B4-BE49-F238E27FC236}">
                <a16:creationId xmlns:a16="http://schemas.microsoft.com/office/drawing/2014/main" id="{E947C3C9-0592-492C-9C11-326C2E9A37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36267" r="18334" b="39583"/>
          <a:stretch/>
        </p:blipFill>
        <p:spPr>
          <a:xfrm>
            <a:off x="141738" y="1231302"/>
            <a:ext cx="2781903" cy="2559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E63185-0F3A-49D3-9228-68AD9E7858E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364" t="24418" r="14465" b="6182"/>
          <a:stretch/>
        </p:blipFill>
        <p:spPr>
          <a:xfrm>
            <a:off x="107504" y="4679992"/>
            <a:ext cx="3112628" cy="2088232"/>
          </a:xfrm>
          <a:prstGeom prst="rect">
            <a:avLst/>
          </a:prstGeom>
          <a:ln w="19050" cap="sq">
            <a:solidFill>
              <a:srgbClr val="2E343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73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34783</TotalTime>
  <Words>261</Words>
  <Application>Microsoft Office PowerPoint</Application>
  <PresentationFormat>On-screen Show (4:3)</PresentationFormat>
  <Paragraphs>110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Castellar</vt:lpstr>
      <vt:lpstr>Gisha</vt:lpstr>
      <vt:lpstr>Calibri</vt:lpstr>
      <vt:lpstr>Arial</vt:lpstr>
      <vt:lpstr>Calibri Light</vt:lpstr>
      <vt:lpstr>Times New Roman</vt:lpstr>
      <vt:lpstr>Malgun Gothic</vt:lpstr>
      <vt:lpstr>GulimChe</vt:lpstr>
      <vt:lpstr>Roboto</vt:lpstr>
      <vt:lpstr>Office 테마</vt:lpstr>
      <vt:lpstr>PowerPoint Presentation</vt:lpstr>
      <vt:lpstr>Human-Drones Interaction </vt:lpstr>
      <vt:lpstr>PowerPoint Presentation</vt:lpstr>
      <vt:lpstr>Our Goal</vt:lpstr>
      <vt:lpstr>PowerPoint Presentation</vt:lpstr>
      <vt:lpstr>PowerPoint Presentation</vt:lpstr>
      <vt:lpstr>PowerPoint Presentation</vt:lpstr>
      <vt:lpstr>The Process</vt:lpstr>
      <vt:lpstr>The process</vt:lpstr>
      <vt:lpstr>The process</vt:lpstr>
      <vt:lpstr>PowerPoint Presentation</vt:lpstr>
      <vt:lpstr>PowerPoint Presentation</vt:lpstr>
      <vt:lpstr>PowerPoint Presentation</vt:lpstr>
      <vt:lpstr>Analysis Conclusions</vt:lpstr>
      <vt:lpstr>Summary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alon  karmona</cp:lastModifiedBy>
  <cp:revision>409</cp:revision>
  <dcterms:created xsi:type="dcterms:W3CDTF">2010-02-01T08:03:16Z</dcterms:created>
  <dcterms:modified xsi:type="dcterms:W3CDTF">2021-06-17T11:35:21Z</dcterms:modified>
  <cp:category>www.slidemembers.com</cp:category>
</cp:coreProperties>
</file>